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7" r:id="rId4"/>
    <p:sldId id="286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263" r:id="rId19"/>
    <p:sldId id="300" r:id="rId20"/>
    <p:sldId id="301" r:id="rId21"/>
    <p:sldId id="302" r:id="rId22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56D0F-89CE-4C93-8EA0-F8BA59318BA2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98F8476-946E-4A19-B813-6EDBC3D55E3E}">
      <dgm:prSet custT="1"/>
      <dgm:spPr/>
      <dgm:t>
        <a:bodyPr/>
        <a:lstStyle/>
        <a:p>
          <a:r>
            <a:rPr lang="hr-HR" sz="2400" dirty="0"/>
            <a:t>Najmoćnija država ranoga srednjeg vijeka</a:t>
          </a:r>
          <a:endParaRPr lang="en-US" sz="2400" dirty="0"/>
        </a:p>
      </dgm:t>
    </dgm:pt>
    <dgm:pt modelId="{299B2054-3AC3-4F49-995B-9A8AB84BCFB2}" type="parTrans" cxnId="{231D96CA-2833-432B-9B11-B08B8F3FC7E5}">
      <dgm:prSet/>
      <dgm:spPr/>
      <dgm:t>
        <a:bodyPr/>
        <a:lstStyle/>
        <a:p>
          <a:endParaRPr lang="en-US"/>
        </a:p>
      </dgm:t>
    </dgm:pt>
    <dgm:pt modelId="{7D8DEBE9-D74D-443A-BE2A-3B5AE9EE5721}" type="sibTrans" cxnId="{231D96CA-2833-432B-9B11-B08B8F3FC7E5}">
      <dgm:prSet/>
      <dgm:spPr/>
      <dgm:t>
        <a:bodyPr/>
        <a:lstStyle/>
        <a:p>
          <a:endParaRPr lang="en-US"/>
        </a:p>
      </dgm:t>
    </dgm:pt>
    <dgm:pt modelId="{CB2BFFEE-9121-43CB-A0CB-69B29CA776BA}">
      <dgm:prSet custT="1"/>
      <dgm:spPr/>
      <dgm:t>
        <a:bodyPr/>
        <a:lstStyle/>
        <a:p>
          <a:r>
            <a:rPr lang="hr-HR" sz="2400" dirty="0"/>
            <a:t>Država utemeljena na prostoru rimske provincije Galije</a:t>
          </a:r>
          <a:endParaRPr lang="en-US" sz="2400" dirty="0"/>
        </a:p>
      </dgm:t>
    </dgm:pt>
    <dgm:pt modelId="{7310C689-B5E8-409B-911C-D7CC258E3AC1}" type="parTrans" cxnId="{B58E6E9A-6B69-4A08-A919-7ED113B2DFF3}">
      <dgm:prSet/>
      <dgm:spPr/>
      <dgm:t>
        <a:bodyPr/>
        <a:lstStyle/>
        <a:p>
          <a:endParaRPr lang="en-US"/>
        </a:p>
      </dgm:t>
    </dgm:pt>
    <dgm:pt modelId="{09830789-FE7D-4559-B3AF-B52F3FEC2297}" type="sibTrans" cxnId="{B58E6E9A-6B69-4A08-A919-7ED113B2DFF3}">
      <dgm:prSet/>
      <dgm:spPr/>
      <dgm:t>
        <a:bodyPr/>
        <a:lstStyle/>
        <a:p>
          <a:endParaRPr lang="en-US"/>
        </a:p>
      </dgm:t>
    </dgm:pt>
    <dgm:pt modelId="{5FE5600A-24EB-43EF-893E-CFFDB8CFF87E}">
      <dgm:prSet custT="1"/>
      <dgm:spPr/>
      <dgm:t>
        <a:bodyPr/>
        <a:lstStyle/>
        <a:p>
          <a:r>
            <a:rPr lang="hr-HR" sz="2400" dirty="0"/>
            <a:t>511. godina, </a:t>
          </a:r>
          <a:r>
            <a:rPr lang="hr-HR" sz="2400" dirty="0" err="1"/>
            <a:t>Klodvig</a:t>
          </a:r>
          <a:r>
            <a:rPr lang="hr-HR" sz="2400" dirty="0"/>
            <a:t> iz dinastije </a:t>
          </a:r>
          <a:r>
            <a:rPr lang="hr-HR" sz="2400" dirty="0" err="1"/>
            <a:t>Merovinga</a:t>
          </a:r>
          <a:endParaRPr lang="en-US" sz="2400" dirty="0"/>
        </a:p>
      </dgm:t>
    </dgm:pt>
    <dgm:pt modelId="{2E6E314A-043C-4D28-89DB-C0FFDEFD73DC}" type="parTrans" cxnId="{0EAECACB-89F2-4E62-A0B8-CD44574FF6A0}">
      <dgm:prSet/>
      <dgm:spPr/>
      <dgm:t>
        <a:bodyPr/>
        <a:lstStyle/>
        <a:p>
          <a:endParaRPr lang="en-US"/>
        </a:p>
      </dgm:t>
    </dgm:pt>
    <dgm:pt modelId="{B3042416-AAFB-4584-B028-7B5C3DEEED24}" type="sibTrans" cxnId="{0EAECACB-89F2-4E62-A0B8-CD44574FF6A0}">
      <dgm:prSet/>
      <dgm:spPr/>
      <dgm:t>
        <a:bodyPr/>
        <a:lstStyle/>
        <a:p>
          <a:endParaRPr lang="en-US"/>
        </a:p>
      </dgm:t>
    </dgm:pt>
    <dgm:pt modelId="{E87822B3-E1B5-4553-A1BD-F33B06361737}">
      <dgm:prSet custT="1"/>
      <dgm:spPr/>
      <dgm:t>
        <a:bodyPr/>
        <a:lstStyle/>
        <a:p>
          <a:r>
            <a:rPr lang="hr-HR" sz="2400" dirty="0"/>
            <a:t>Prijestolnica države bila u Parizu</a:t>
          </a:r>
          <a:endParaRPr lang="en-US" sz="2400" dirty="0"/>
        </a:p>
      </dgm:t>
    </dgm:pt>
    <dgm:pt modelId="{826853A7-8DC4-4FB2-808B-0BA849F12CFD}" type="parTrans" cxnId="{8E87ABDD-E288-4AD9-8F84-6DB5E5132E64}">
      <dgm:prSet/>
      <dgm:spPr/>
      <dgm:t>
        <a:bodyPr/>
        <a:lstStyle/>
        <a:p>
          <a:endParaRPr lang="en-US"/>
        </a:p>
      </dgm:t>
    </dgm:pt>
    <dgm:pt modelId="{DF483879-51D7-4A7A-BFBA-480E44C0D731}" type="sibTrans" cxnId="{8E87ABDD-E288-4AD9-8F84-6DB5E5132E64}">
      <dgm:prSet/>
      <dgm:spPr/>
      <dgm:t>
        <a:bodyPr/>
        <a:lstStyle/>
        <a:p>
          <a:endParaRPr lang="en-US"/>
        </a:p>
      </dgm:t>
    </dgm:pt>
    <dgm:pt modelId="{2EB2EBDD-49C8-46E4-ADBD-5D438F74B26C}" type="pres">
      <dgm:prSet presAssocID="{C6B56D0F-89CE-4C93-8EA0-F8BA59318B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F997392-F8EE-4107-8923-4811FEA00F95}" type="pres">
      <dgm:prSet presAssocID="{C6B56D0F-89CE-4C93-8EA0-F8BA59318BA2}" presName="dummyMaxCanvas" presStyleCnt="0">
        <dgm:presLayoutVars/>
      </dgm:prSet>
      <dgm:spPr/>
    </dgm:pt>
    <dgm:pt modelId="{9C5113D6-25EB-4049-9F56-6C173AA045C9}" type="pres">
      <dgm:prSet presAssocID="{C6B56D0F-89CE-4C93-8EA0-F8BA59318BA2}" presName="FourNodes_1" presStyleLbl="node1" presStyleIdx="0" presStyleCnt="4" custLinFactNeighborX="261" custLinFactNeighborY="-24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F45F5E-596B-46B1-A0A2-D80A5B45092E}" type="pres">
      <dgm:prSet presAssocID="{C6B56D0F-89CE-4C93-8EA0-F8BA59318BA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0504C6-FA55-4F8E-8FB8-4B8360C43DF0}" type="pres">
      <dgm:prSet presAssocID="{C6B56D0F-89CE-4C93-8EA0-F8BA59318BA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CFA64C-1E05-414A-9243-E771F4B21A92}" type="pres">
      <dgm:prSet presAssocID="{C6B56D0F-89CE-4C93-8EA0-F8BA59318BA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C39481-EE19-40C9-BC3A-B79895C0EC65}" type="pres">
      <dgm:prSet presAssocID="{C6B56D0F-89CE-4C93-8EA0-F8BA59318BA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430D5B-9A51-4988-BB16-3CB77FD2CC2B}" type="pres">
      <dgm:prSet presAssocID="{C6B56D0F-89CE-4C93-8EA0-F8BA59318BA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2B846C-6FBE-4471-933F-28EBF7205DF7}" type="pres">
      <dgm:prSet presAssocID="{C6B56D0F-89CE-4C93-8EA0-F8BA59318BA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29D590-9B35-4E68-9D9F-D859F8FFBDEF}" type="pres">
      <dgm:prSet presAssocID="{C6B56D0F-89CE-4C93-8EA0-F8BA59318BA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94FA4A-1C00-4E40-A0F1-8AC8683D6FFA}" type="pres">
      <dgm:prSet presAssocID="{C6B56D0F-89CE-4C93-8EA0-F8BA59318BA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3C215C-E706-422D-80BD-088E426AB262}" type="pres">
      <dgm:prSet presAssocID="{C6B56D0F-89CE-4C93-8EA0-F8BA59318BA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2DF7E9-E334-400D-BB01-D7969F92F7DD}" type="pres">
      <dgm:prSet presAssocID="{C6B56D0F-89CE-4C93-8EA0-F8BA59318BA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58201B0-3AF0-4BC3-812F-41B5095A4B84}" type="presOf" srcId="{C6B56D0F-89CE-4C93-8EA0-F8BA59318BA2}" destId="{2EB2EBDD-49C8-46E4-ADBD-5D438F74B26C}" srcOrd="0" destOrd="0" presId="urn:microsoft.com/office/officeart/2005/8/layout/vProcess5"/>
    <dgm:cxn modelId="{30416A4E-2090-4863-8E7E-966A6FF74600}" type="presOf" srcId="{A98F8476-946E-4A19-B813-6EDBC3D55E3E}" destId="{9C5113D6-25EB-4049-9F56-6C173AA045C9}" srcOrd="0" destOrd="0" presId="urn:microsoft.com/office/officeart/2005/8/layout/vProcess5"/>
    <dgm:cxn modelId="{4B7020C4-B865-4A76-B00B-6BF2847B75EC}" type="presOf" srcId="{CB2BFFEE-9121-43CB-A0CB-69B29CA776BA}" destId="{8994FA4A-1C00-4E40-A0F1-8AC8683D6FFA}" srcOrd="1" destOrd="0" presId="urn:microsoft.com/office/officeart/2005/8/layout/vProcess5"/>
    <dgm:cxn modelId="{0EAECACB-89F2-4E62-A0B8-CD44574FF6A0}" srcId="{C6B56D0F-89CE-4C93-8EA0-F8BA59318BA2}" destId="{5FE5600A-24EB-43EF-893E-CFFDB8CFF87E}" srcOrd="2" destOrd="0" parTransId="{2E6E314A-043C-4D28-89DB-C0FFDEFD73DC}" sibTransId="{B3042416-AAFB-4584-B028-7B5C3DEEED24}"/>
    <dgm:cxn modelId="{5EF86A45-9EDC-4C5D-940E-1BF08B70703F}" type="presOf" srcId="{5FE5600A-24EB-43EF-893E-CFFDB8CFF87E}" destId="{F10504C6-FA55-4F8E-8FB8-4B8360C43DF0}" srcOrd="0" destOrd="0" presId="urn:microsoft.com/office/officeart/2005/8/layout/vProcess5"/>
    <dgm:cxn modelId="{19E776D7-B38F-4FDB-AED8-87F6563C2AD0}" type="presOf" srcId="{A98F8476-946E-4A19-B813-6EDBC3D55E3E}" destId="{D629D590-9B35-4E68-9D9F-D859F8FFBDEF}" srcOrd="1" destOrd="0" presId="urn:microsoft.com/office/officeart/2005/8/layout/vProcess5"/>
    <dgm:cxn modelId="{B1FF54EC-9552-4759-8593-7A590F2AD31E}" type="presOf" srcId="{E87822B3-E1B5-4553-A1BD-F33B06361737}" destId="{CDCFA64C-1E05-414A-9243-E771F4B21A92}" srcOrd="0" destOrd="0" presId="urn:microsoft.com/office/officeart/2005/8/layout/vProcess5"/>
    <dgm:cxn modelId="{115942E2-FE4D-48BC-8142-A3378CB5E93E}" type="presOf" srcId="{7D8DEBE9-D74D-443A-BE2A-3B5AE9EE5721}" destId="{F8C39481-EE19-40C9-BC3A-B79895C0EC65}" srcOrd="0" destOrd="0" presId="urn:microsoft.com/office/officeart/2005/8/layout/vProcess5"/>
    <dgm:cxn modelId="{B01DFE04-CA17-4458-96C8-185C487BD66D}" type="presOf" srcId="{09830789-FE7D-4559-B3AF-B52F3FEC2297}" destId="{51430D5B-9A51-4988-BB16-3CB77FD2CC2B}" srcOrd="0" destOrd="0" presId="urn:microsoft.com/office/officeart/2005/8/layout/vProcess5"/>
    <dgm:cxn modelId="{B58E6E9A-6B69-4A08-A919-7ED113B2DFF3}" srcId="{C6B56D0F-89CE-4C93-8EA0-F8BA59318BA2}" destId="{CB2BFFEE-9121-43CB-A0CB-69B29CA776BA}" srcOrd="1" destOrd="0" parTransId="{7310C689-B5E8-409B-911C-D7CC258E3AC1}" sibTransId="{09830789-FE7D-4559-B3AF-B52F3FEC2297}"/>
    <dgm:cxn modelId="{C898583B-43C1-4813-A9A1-A3B40DDDCAF9}" type="presOf" srcId="{E87822B3-E1B5-4553-A1BD-F33B06361737}" destId="{0C2DF7E9-E334-400D-BB01-D7969F92F7DD}" srcOrd="1" destOrd="0" presId="urn:microsoft.com/office/officeart/2005/8/layout/vProcess5"/>
    <dgm:cxn modelId="{8E87ABDD-E288-4AD9-8F84-6DB5E5132E64}" srcId="{C6B56D0F-89CE-4C93-8EA0-F8BA59318BA2}" destId="{E87822B3-E1B5-4553-A1BD-F33B06361737}" srcOrd="3" destOrd="0" parTransId="{826853A7-8DC4-4FB2-808B-0BA849F12CFD}" sibTransId="{DF483879-51D7-4A7A-BFBA-480E44C0D731}"/>
    <dgm:cxn modelId="{231D96CA-2833-432B-9B11-B08B8F3FC7E5}" srcId="{C6B56D0F-89CE-4C93-8EA0-F8BA59318BA2}" destId="{A98F8476-946E-4A19-B813-6EDBC3D55E3E}" srcOrd="0" destOrd="0" parTransId="{299B2054-3AC3-4F49-995B-9A8AB84BCFB2}" sibTransId="{7D8DEBE9-D74D-443A-BE2A-3B5AE9EE5721}"/>
    <dgm:cxn modelId="{309D3B24-BE78-4F71-9177-80AC9C24AF93}" type="presOf" srcId="{5FE5600A-24EB-43EF-893E-CFFDB8CFF87E}" destId="{CE3C215C-E706-422D-80BD-088E426AB262}" srcOrd="1" destOrd="0" presId="urn:microsoft.com/office/officeart/2005/8/layout/vProcess5"/>
    <dgm:cxn modelId="{33DCE757-693A-496F-A833-331BBE3C3732}" type="presOf" srcId="{CB2BFFEE-9121-43CB-A0CB-69B29CA776BA}" destId="{79F45F5E-596B-46B1-A0A2-D80A5B45092E}" srcOrd="0" destOrd="0" presId="urn:microsoft.com/office/officeart/2005/8/layout/vProcess5"/>
    <dgm:cxn modelId="{E5553FF3-1525-4C9F-A9B7-96780DDE7835}" type="presOf" srcId="{B3042416-AAFB-4584-B028-7B5C3DEEED24}" destId="{4D2B846C-6FBE-4471-933F-28EBF7205DF7}" srcOrd="0" destOrd="0" presId="urn:microsoft.com/office/officeart/2005/8/layout/vProcess5"/>
    <dgm:cxn modelId="{DB659F55-DDF2-4224-AF1E-BEC2D1D06B6C}" type="presParOf" srcId="{2EB2EBDD-49C8-46E4-ADBD-5D438F74B26C}" destId="{FF997392-F8EE-4107-8923-4811FEA00F95}" srcOrd="0" destOrd="0" presId="urn:microsoft.com/office/officeart/2005/8/layout/vProcess5"/>
    <dgm:cxn modelId="{E80AD08C-A1A2-46BD-9652-5863A02232EE}" type="presParOf" srcId="{2EB2EBDD-49C8-46E4-ADBD-5D438F74B26C}" destId="{9C5113D6-25EB-4049-9F56-6C173AA045C9}" srcOrd="1" destOrd="0" presId="urn:microsoft.com/office/officeart/2005/8/layout/vProcess5"/>
    <dgm:cxn modelId="{08120EBA-2775-4526-8267-EAF9759F672B}" type="presParOf" srcId="{2EB2EBDD-49C8-46E4-ADBD-5D438F74B26C}" destId="{79F45F5E-596B-46B1-A0A2-D80A5B45092E}" srcOrd="2" destOrd="0" presId="urn:microsoft.com/office/officeart/2005/8/layout/vProcess5"/>
    <dgm:cxn modelId="{64361914-C63E-4248-B43F-A88D4299DEE5}" type="presParOf" srcId="{2EB2EBDD-49C8-46E4-ADBD-5D438F74B26C}" destId="{F10504C6-FA55-4F8E-8FB8-4B8360C43DF0}" srcOrd="3" destOrd="0" presId="urn:microsoft.com/office/officeart/2005/8/layout/vProcess5"/>
    <dgm:cxn modelId="{B861E061-D6C3-42CF-8282-C51CBA959571}" type="presParOf" srcId="{2EB2EBDD-49C8-46E4-ADBD-5D438F74B26C}" destId="{CDCFA64C-1E05-414A-9243-E771F4B21A92}" srcOrd="4" destOrd="0" presId="urn:microsoft.com/office/officeart/2005/8/layout/vProcess5"/>
    <dgm:cxn modelId="{66FEABDC-400B-4DEC-938E-B5DBB20B8DF8}" type="presParOf" srcId="{2EB2EBDD-49C8-46E4-ADBD-5D438F74B26C}" destId="{F8C39481-EE19-40C9-BC3A-B79895C0EC65}" srcOrd="5" destOrd="0" presId="urn:microsoft.com/office/officeart/2005/8/layout/vProcess5"/>
    <dgm:cxn modelId="{3C8A60E3-B2A9-4215-9084-A26C66D418F9}" type="presParOf" srcId="{2EB2EBDD-49C8-46E4-ADBD-5D438F74B26C}" destId="{51430D5B-9A51-4988-BB16-3CB77FD2CC2B}" srcOrd="6" destOrd="0" presId="urn:microsoft.com/office/officeart/2005/8/layout/vProcess5"/>
    <dgm:cxn modelId="{7868A237-AEE6-4831-859C-0F21BD38CC21}" type="presParOf" srcId="{2EB2EBDD-49C8-46E4-ADBD-5D438F74B26C}" destId="{4D2B846C-6FBE-4471-933F-28EBF7205DF7}" srcOrd="7" destOrd="0" presId="urn:microsoft.com/office/officeart/2005/8/layout/vProcess5"/>
    <dgm:cxn modelId="{A75F0935-0E64-482A-AEDD-18C73F4A9777}" type="presParOf" srcId="{2EB2EBDD-49C8-46E4-ADBD-5D438F74B26C}" destId="{D629D590-9B35-4E68-9D9F-D859F8FFBDEF}" srcOrd="8" destOrd="0" presId="urn:microsoft.com/office/officeart/2005/8/layout/vProcess5"/>
    <dgm:cxn modelId="{188E3533-BA4F-45DE-A6F8-B93168A69293}" type="presParOf" srcId="{2EB2EBDD-49C8-46E4-ADBD-5D438F74B26C}" destId="{8994FA4A-1C00-4E40-A0F1-8AC8683D6FFA}" srcOrd="9" destOrd="0" presId="urn:microsoft.com/office/officeart/2005/8/layout/vProcess5"/>
    <dgm:cxn modelId="{1D132509-5037-4010-A49C-B1615EE610FE}" type="presParOf" srcId="{2EB2EBDD-49C8-46E4-ADBD-5D438F74B26C}" destId="{CE3C215C-E706-422D-80BD-088E426AB262}" srcOrd="10" destOrd="0" presId="urn:microsoft.com/office/officeart/2005/8/layout/vProcess5"/>
    <dgm:cxn modelId="{2AA0CC8E-AB4A-414A-BBDB-9BFD0E204842}" type="presParOf" srcId="{2EB2EBDD-49C8-46E4-ADBD-5D438F74B26C}" destId="{0C2DF7E9-E334-400D-BB01-D7969F92F7D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E433F3-4ED1-48D2-8CF6-00F17DEFF895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C28A0DF-83BE-48E5-8E1B-92C640CC417F}">
      <dgm:prSet/>
      <dgm:spPr/>
      <dgm:t>
        <a:bodyPr/>
        <a:lstStyle/>
        <a:p>
          <a:r>
            <a:rPr lang="hr-HR"/>
            <a:t>Pipin Mali iz dinastije Karolinga svrgnuo vladare iz dinastije </a:t>
          </a:r>
          <a:r>
            <a:rPr lang="hr-HR" dirty="0" err="1"/>
            <a:t>Merovinga</a:t>
          </a:r>
          <a:endParaRPr lang="en-US" dirty="0"/>
        </a:p>
      </dgm:t>
    </dgm:pt>
    <dgm:pt modelId="{BD839548-001D-4E99-8E32-262AFEFC8F45}" type="parTrans" cxnId="{312F1800-7C00-483D-B511-DA48F4E9EEE0}">
      <dgm:prSet/>
      <dgm:spPr/>
      <dgm:t>
        <a:bodyPr/>
        <a:lstStyle/>
        <a:p>
          <a:endParaRPr lang="en-US"/>
        </a:p>
      </dgm:t>
    </dgm:pt>
    <dgm:pt modelId="{637BDE95-1F42-4EAA-A8E1-F62E1C01D4A5}" type="sibTrans" cxnId="{312F1800-7C00-483D-B511-DA48F4E9EEE0}">
      <dgm:prSet/>
      <dgm:spPr/>
      <dgm:t>
        <a:bodyPr/>
        <a:lstStyle/>
        <a:p>
          <a:endParaRPr lang="en-US"/>
        </a:p>
      </dgm:t>
    </dgm:pt>
    <dgm:pt modelId="{64FFA12B-6EB1-4E9D-A7F4-0C33340016AD}">
      <dgm:prSet/>
      <dgm:spPr/>
      <dgm:t>
        <a:bodyPr/>
        <a:lstStyle/>
        <a:p>
          <a:r>
            <a:rPr lang="hr-HR"/>
            <a:t>Druga polovica VIII. stoljeća učvršćivanje saveza sa Crkvom</a:t>
          </a:r>
          <a:endParaRPr lang="en-US"/>
        </a:p>
      </dgm:t>
    </dgm:pt>
    <dgm:pt modelId="{D920E204-70AD-44A9-A635-F13896ECE4D4}" type="parTrans" cxnId="{4CA26348-38FB-4A47-88CB-A8EA3D52A678}">
      <dgm:prSet/>
      <dgm:spPr/>
      <dgm:t>
        <a:bodyPr/>
        <a:lstStyle/>
        <a:p>
          <a:endParaRPr lang="en-US"/>
        </a:p>
      </dgm:t>
    </dgm:pt>
    <dgm:pt modelId="{FCA0B20D-3155-4BE9-BEDC-E6B4B1BEF71C}" type="sibTrans" cxnId="{4CA26348-38FB-4A47-88CB-A8EA3D52A678}">
      <dgm:prSet/>
      <dgm:spPr/>
      <dgm:t>
        <a:bodyPr/>
        <a:lstStyle/>
        <a:p>
          <a:endParaRPr lang="en-US"/>
        </a:p>
      </dgm:t>
    </dgm:pt>
    <dgm:pt modelId="{956F7B23-3D82-4F09-BBC7-465B1E2F365A}">
      <dgm:prSet/>
      <dgm:spPr/>
      <dgm:t>
        <a:bodyPr/>
        <a:lstStyle/>
        <a:p>
          <a:r>
            <a:rPr lang="hr-HR"/>
            <a:t>Pipin Mali porazio Langobarde i dao papi posjede u središnjoj Italiji </a:t>
          </a:r>
          <a:endParaRPr lang="en-US"/>
        </a:p>
      </dgm:t>
    </dgm:pt>
    <dgm:pt modelId="{11F2C828-AD43-4C11-80D0-FC8C81B3F668}" type="parTrans" cxnId="{558256E9-1907-41DA-9009-BC707B996529}">
      <dgm:prSet/>
      <dgm:spPr/>
      <dgm:t>
        <a:bodyPr/>
        <a:lstStyle/>
        <a:p>
          <a:endParaRPr lang="en-US"/>
        </a:p>
      </dgm:t>
    </dgm:pt>
    <dgm:pt modelId="{92ACD3EA-D60A-4C6D-AC29-8AF2E64133EA}" type="sibTrans" cxnId="{558256E9-1907-41DA-9009-BC707B996529}">
      <dgm:prSet/>
      <dgm:spPr/>
      <dgm:t>
        <a:bodyPr/>
        <a:lstStyle/>
        <a:p>
          <a:endParaRPr lang="en-US"/>
        </a:p>
      </dgm:t>
    </dgm:pt>
    <dgm:pt modelId="{9D8FBEF9-C24A-4554-A7D7-D3A3DAE48DE0}" type="pres">
      <dgm:prSet presAssocID="{33E433F3-4ED1-48D2-8CF6-00F17DEFF89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0F341C4-C802-46D7-8A18-B97537A35168}" type="pres">
      <dgm:prSet presAssocID="{33E433F3-4ED1-48D2-8CF6-00F17DEFF895}" presName="dummyMaxCanvas" presStyleCnt="0">
        <dgm:presLayoutVars/>
      </dgm:prSet>
      <dgm:spPr/>
    </dgm:pt>
    <dgm:pt modelId="{245176F7-560D-48A1-BD99-0808D77A4D9D}" type="pres">
      <dgm:prSet presAssocID="{33E433F3-4ED1-48D2-8CF6-00F17DEFF89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AB0555-BB86-40F0-9F67-F4053374B927}" type="pres">
      <dgm:prSet presAssocID="{33E433F3-4ED1-48D2-8CF6-00F17DEFF89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277C33-00C3-449E-BAF8-2DA082D20EBE}" type="pres">
      <dgm:prSet presAssocID="{33E433F3-4ED1-48D2-8CF6-00F17DEFF89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B1E9A7-6991-48D8-AD85-11894CE09F56}" type="pres">
      <dgm:prSet presAssocID="{33E433F3-4ED1-48D2-8CF6-00F17DEFF89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01577A-4F5C-4B0A-8A2A-C12E15251B7E}" type="pres">
      <dgm:prSet presAssocID="{33E433F3-4ED1-48D2-8CF6-00F17DEFF89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D5E23B-6A03-49F8-B5FA-6B50DDBEA61C}" type="pres">
      <dgm:prSet presAssocID="{33E433F3-4ED1-48D2-8CF6-00F17DEFF89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7E4383-14B7-4CDB-A4FD-14616DDA6A26}" type="pres">
      <dgm:prSet presAssocID="{33E433F3-4ED1-48D2-8CF6-00F17DEFF89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0558D8-596A-452E-95A7-2E8EA29F0E64}" type="pres">
      <dgm:prSet presAssocID="{33E433F3-4ED1-48D2-8CF6-00F17DEFF89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58256E9-1907-41DA-9009-BC707B996529}" srcId="{33E433F3-4ED1-48D2-8CF6-00F17DEFF895}" destId="{956F7B23-3D82-4F09-BBC7-465B1E2F365A}" srcOrd="2" destOrd="0" parTransId="{11F2C828-AD43-4C11-80D0-FC8C81B3F668}" sibTransId="{92ACD3EA-D60A-4C6D-AC29-8AF2E64133EA}"/>
    <dgm:cxn modelId="{312F1800-7C00-483D-B511-DA48F4E9EEE0}" srcId="{33E433F3-4ED1-48D2-8CF6-00F17DEFF895}" destId="{7C28A0DF-83BE-48E5-8E1B-92C640CC417F}" srcOrd="0" destOrd="0" parTransId="{BD839548-001D-4E99-8E32-262AFEFC8F45}" sibTransId="{637BDE95-1F42-4EAA-A8E1-F62E1C01D4A5}"/>
    <dgm:cxn modelId="{084BED39-4BFA-43FD-A7BA-140C3A658E48}" type="presOf" srcId="{956F7B23-3D82-4F09-BBC7-465B1E2F365A}" destId="{810558D8-596A-452E-95A7-2E8EA29F0E64}" srcOrd="1" destOrd="0" presId="urn:microsoft.com/office/officeart/2005/8/layout/vProcess5"/>
    <dgm:cxn modelId="{D32F9B87-09CB-4E7F-9B49-EADE83C20794}" type="presOf" srcId="{33E433F3-4ED1-48D2-8CF6-00F17DEFF895}" destId="{9D8FBEF9-C24A-4554-A7D7-D3A3DAE48DE0}" srcOrd="0" destOrd="0" presId="urn:microsoft.com/office/officeart/2005/8/layout/vProcess5"/>
    <dgm:cxn modelId="{701050A2-63C2-42BA-943D-8BBE7BB1F0B1}" type="presOf" srcId="{64FFA12B-6EB1-4E9D-A7F4-0C33340016AD}" destId="{36AB0555-BB86-40F0-9F67-F4053374B927}" srcOrd="0" destOrd="0" presId="urn:microsoft.com/office/officeart/2005/8/layout/vProcess5"/>
    <dgm:cxn modelId="{6812D495-C8F4-4010-B770-7EE352DCCA7C}" type="presOf" srcId="{7C28A0DF-83BE-48E5-8E1B-92C640CC417F}" destId="{1FD5E23B-6A03-49F8-B5FA-6B50DDBEA61C}" srcOrd="1" destOrd="0" presId="urn:microsoft.com/office/officeart/2005/8/layout/vProcess5"/>
    <dgm:cxn modelId="{6420D53C-BEB1-4C5A-A5B1-C44E4729E52E}" type="presOf" srcId="{64FFA12B-6EB1-4E9D-A7F4-0C33340016AD}" destId="{8D7E4383-14B7-4CDB-A4FD-14616DDA6A26}" srcOrd="1" destOrd="0" presId="urn:microsoft.com/office/officeart/2005/8/layout/vProcess5"/>
    <dgm:cxn modelId="{96E425ED-4B47-47B6-AC66-AFFBD4B8270A}" type="presOf" srcId="{7C28A0DF-83BE-48E5-8E1B-92C640CC417F}" destId="{245176F7-560D-48A1-BD99-0808D77A4D9D}" srcOrd="0" destOrd="0" presId="urn:microsoft.com/office/officeart/2005/8/layout/vProcess5"/>
    <dgm:cxn modelId="{936E11DF-4486-45EC-B765-7EE7F3FF9B45}" type="presOf" srcId="{956F7B23-3D82-4F09-BBC7-465B1E2F365A}" destId="{7E277C33-00C3-449E-BAF8-2DA082D20EBE}" srcOrd="0" destOrd="0" presId="urn:microsoft.com/office/officeart/2005/8/layout/vProcess5"/>
    <dgm:cxn modelId="{4CA26348-38FB-4A47-88CB-A8EA3D52A678}" srcId="{33E433F3-4ED1-48D2-8CF6-00F17DEFF895}" destId="{64FFA12B-6EB1-4E9D-A7F4-0C33340016AD}" srcOrd="1" destOrd="0" parTransId="{D920E204-70AD-44A9-A635-F13896ECE4D4}" sibTransId="{FCA0B20D-3155-4BE9-BEDC-E6B4B1BEF71C}"/>
    <dgm:cxn modelId="{84A084CC-6323-4B5F-A429-B2902A278C16}" type="presOf" srcId="{637BDE95-1F42-4EAA-A8E1-F62E1C01D4A5}" destId="{3EB1E9A7-6991-48D8-AD85-11894CE09F56}" srcOrd="0" destOrd="0" presId="urn:microsoft.com/office/officeart/2005/8/layout/vProcess5"/>
    <dgm:cxn modelId="{38717A01-3FC1-4DDD-8B4B-447A99EB54BF}" type="presOf" srcId="{FCA0B20D-3155-4BE9-BEDC-E6B4B1BEF71C}" destId="{F801577A-4F5C-4B0A-8A2A-C12E15251B7E}" srcOrd="0" destOrd="0" presId="urn:microsoft.com/office/officeart/2005/8/layout/vProcess5"/>
    <dgm:cxn modelId="{DA4331D1-9250-4D2B-AEC4-BC03331A3B4E}" type="presParOf" srcId="{9D8FBEF9-C24A-4554-A7D7-D3A3DAE48DE0}" destId="{60F341C4-C802-46D7-8A18-B97537A35168}" srcOrd="0" destOrd="0" presId="urn:microsoft.com/office/officeart/2005/8/layout/vProcess5"/>
    <dgm:cxn modelId="{D18FE730-DA2F-4D98-A039-1A6B1B8FE703}" type="presParOf" srcId="{9D8FBEF9-C24A-4554-A7D7-D3A3DAE48DE0}" destId="{245176F7-560D-48A1-BD99-0808D77A4D9D}" srcOrd="1" destOrd="0" presId="urn:microsoft.com/office/officeart/2005/8/layout/vProcess5"/>
    <dgm:cxn modelId="{418A41F9-928F-4293-A35A-FCCD26B4955D}" type="presParOf" srcId="{9D8FBEF9-C24A-4554-A7D7-D3A3DAE48DE0}" destId="{36AB0555-BB86-40F0-9F67-F4053374B927}" srcOrd="2" destOrd="0" presId="urn:microsoft.com/office/officeart/2005/8/layout/vProcess5"/>
    <dgm:cxn modelId="{CEA04CEC-9751-4139-8BF0-C3615D515CC6}" type="presParOf" srcId="{9D8FBEF9-C24A-4554-A7D7-D3A3DAE48DE0}" destId="{7E277C33-00C3-449E-BAF8-2DA082D20EBE}" srcOrd="3" destOrd="0" presId="urn:microsoft.com/office/officeart/2005/8/layout/vProcess5"/>
    <dgm:cxn modelId="{CD7EB3D4-0B11-4213-A172-BD959D52D227}" type="presParOf" srcId="{9D8FBEF9-C24A-4554-A7D7-D3A3DAE48DE0}" destId="{3EB1E9A7-6991-48D8-AD85-11894CE09F56}" srcOrd="4" destOrd="0" presId="urn:microsoft.com/office/officeart/2005/8/layout/vProcess5"/>
    <dgm:cxn modelId="{D714DA8A-BA2A-41FD-A7D9-4CC62AAE8F07}" type="presParOf" srcId="{9D8FBEF9-C24A-4554-A7D7-D3A3DAE48DE0}" destId="{F801577A-4F5C-4B0A-8A2A-C12E15251B7E}" srcOrd="5" destOrd="0" presId="urn:microsoft.com/office/officeart/2005/8/layout/vProcess5"/>
    <dgm:cxn modelId="{11E2AA41-1940-4BBC-B31E-EFF16E532E3F}" type="presParOf" srcId="{9D8FBEF9-C24A-4554-A7D7-D3A3DAE48DE0}" destId="{1FD5E23B-6A03-49F8-B5FA-6B50DDBEA61C}" srcOrd="6" destOrd="0" presId="urn:microsoft.com/office/officeart/2005/8/layout/vProcess5"/>
    <dgm:cxn modelId="{2017FE87-4D4E-4D70-A067-C91D0332F962}" type="presParOf" srcId="{9D8FBEF9-C24A-4554-A7D7-D3A3DAE48DE0}" destId="{8D7E4383-14B7-4CDB-A4FD-14616DDA6A26}" srcOrd="7" destOrd="0" presId="urn:microsoft.com/office/officeart/2005/8/layout/vProcess5"/>
    <dgm:cxn modelId="{5ACFD1A3-040E-4A4E-B407-4D117E1FFD7F}" type="presParOf" srcId="{9D8FBEF9-C24A-4554-A7D7-D3A3DAE48DE0}" destId="{810558D8-596A-452E-95A7-2E8EA29F0E6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00DB90-D230-4EB4-9CF7-3432DD2F3301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E7EA794-2E33-4B56-B003-F064DBC1CA04}">
      <dgm:prSet/>
      <dgm:spPr/>
      <dgm:t>
        <a:bodyPr/>
        <a:lstStyle/>
        <a:p>
          <a:r>
            <a:rPr lang="hr-HR" dirty="0"/>
            <a:t>756. godine osnovana Papinska Država</a:t>
          </a:r>
          <a:endParaRPr lang="en-US" dirty="0"/>
        </a:p>
      </dgm:t>
    </dgm:pt>
    <dgm:pt modelId="{012EF3DD-72EE-4294-9ECD-2247E80F7694}" type="parTrans" cxnId="{8452245E-884D-4940-9339-4051862B5A12}">
      <dgm:prSet/>
      <dgm:spPr/>
      <dgm:t>
        <a:bodyPr/>
        <a:lstStyle/>
        <a:p>
          <a:endParaRPr lang="en-US"/>
        </a:p>
      </dgm:t>
    </dgm:pt>
    <dgm:pt modelId="{FE9AA388-7520-4BAB-91B7-8DC2E3827068}" type="sibTrans" cxnId="{8452245E-884D-4940-9339-4051862B5A12}">
      <dgm:prSet/>
      <dgm:spPr/>
      <dgm:t>
        <a:bodyPr/>
        <a:lstStyle/>
        <a:p>
          <a:endParaRPr lang="en-US"/>
        </a:p>
      </dgm:t>
    </dgm:pt>
    <dgm:pt modelId="{3ADD9064-91CA-4421-B79C-31D5870E3AC3}">
      <dgm:prSet/>
      <dgm:spPr/>
      <dgm:t>
        <a:bodyPr/>
        <a:lstStyle/>
        <a:p>
          <a:r>
            <a:rPr lang="hr-HR"/>
            <a:t>Središte države u Rimu</a:t>
          </a:r>
          <a:endParaRPr lang="en-US"/>
        </a:p>
      </dgm:t>
    </dgm:pt>
    <dgm:pt modelId="{5094DC2D-2008-4CE9-91E1-2A0F6DD7C99B}" type="parTrans" cxnId="{1CFF78ED-1BD4-4C3D-B124-BA6DCE0729B6}">
      <dgm:prSet/>
      <dgm:spPr/>
      <dgm:t>
        <a:bodyPr/>
        <a:lstStyle/>
        <a:p>
          <a:endParaRPr lang="en-US"/>
        </a:p>
      </dgm:t>
    </dgm:pt>
    <dgm:pt modelId="{7C5C3EFB-483B-4E56-9A34-950619DB6509}" type="sibTrans" cxnId="{1CFF78ED-1BD4-4C3D-B124-BA6DCE0729B6}">
      <dgm:prSet/>
      <dgm:spPr/>
      <dgm:t>
        <a:bodyPr/>
        <a:lstStyle/>
        <a:p>
          <a:endParaRPr lang="en-US"/>
        </a:p>
      </dgm:t>
    </dgm:pt>
    <dgm:pt modelId="{A500E547-B34C-4782-9B7B-C1308588298D}">
      <dgm:prSet/>
      <dgm:spPr/>
      <dgm:t>
        <a:bodyPr/>
        <a:lstStyle/>
        <a:p>
          <a:r>
            <a:rPr lang="hr-HR" dirty="0"/>
            <a:t>Obveza plaćanja desetine prihoda Crkvi </a:t>
          </a:r>
          <a:endParaRPr lang="en-US" dirty="0"/>
        </a:p>
      </dgm:t>
    </dgm:pt>
    <dgm:pt modelId="{2277C490-89F7-4B87-855E-D7617A2F2433}" type="parTrans" cxnId="{CD36BB5D-8235-4B7A-B24E-645663FFC372}">
      <dgm:prSet/>
      <dgm:spPr/>
      <dgm:t>
        <a:bodyPr/>
        <a:lstStyle/>
        <a:p>
          <a:endParaRPr lang="en-US"/>
        </a:p>
      </dgm:t>
    </dgm:pt>
    <dgm:pt modelId="{E48CEB80-DC0F-46CA-B112-7B41E6343954}" type="sibTrans" cxnId="{CD36BB5D-8235-4B7A-B24E-645663FFC372}">
      <dgm:prSet/>
      <dgm:spPr/>
      <dgm:t>
        <a:bodyPr/>
        <a:lstStyle/>
        <a:p>
          <a:endParaRPr lang="en-US"/>
        </a:p>
      </dgm:t>
    </dgm:pt>
    <dgm:pt modelId="{85D6EE24-8D52-458D-A467-D255DE2BDAC4}" type="pres">
      <dgm:prSet presAssocID="{DB00DB90-D230-4EB4-9CF7-3432DD2F330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037BB5A-44E4-4BAE-96E9-E5D7477C26DC}" type="pres">
      <dgm:prSet presAssocID="{DB00DB90-D230-4EB4-9CF7-3432DD2F3301}" presName="dummyMaxCanvas" presStyleCnt="0">
        <dgm:presLayoutVars/>
      </dgm:prSet>
      <dgm:spPr/>
    </dgm:pt>
    <dgm:pt modelId="{130F64FF-4763-4A75-9E97-C455101F600C}" type="pres">
      <dgm:prSet presAssocID="{DB00DB90-D230-4EB4-9CF7-3432DD2F330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5B46CB-6536-4B9A-B0C7-4182401A8D15}" type="pres">
      <dgm:prSet presAssocID="{DB00DB90-D230-4EB4-9CF7-3432DD2F330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5CB915-7D64-4666-9410-CE61DEDB9B0E}" type="pres">
      <dgm:prSet presAssocID="{DB00DB90-D230-4EB4-9CF7-3432DD2F330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C1454D-004B-42DF-A02E-9E80A0EF34A6}" type="pres">
      <dgm:prSet presAssocID="{DB00DB90-D230-4EB4-9CF7-3432DD2F330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9FB95F-C73D-4F78-8E38-257D6A003EE9}" type="pres">
      <dgm:prSet presAssocID="{DB00DB90-D230-4EB4-9CF7-3432DD2F330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C14153-3103-44EF-BDC3-73BAEE957840}" type="pres">
      <dgm:prSet presAssocID="{DB00DB90-D230-4EB4-9CF7-3432DD2F330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FD4A59-8CE4-495B-8B48-E7207F9AF61F}" type="pres">
      <dgm:prSet presAssocID="{DB00DB90-D230-4EB4-9CF7-3432DD2F330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B0381A-F791-4E5B-A1D6-E2C2E14599F4}" type="pres">
      <dgm:prSet presAssocID="{DB00DB90-D230-4EB4-9CF7-3432DD2F330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43CC00F-0AA8-403B-854D-C41429FC4366}" type="presOf" srcId="{A500E547-B34C-4782-9B7B-C1308588298D}" destId="{595CB915-7D64-4666-9410-CE61DEDB9B0E}" srcOrd="0" destOrd="0" presId="urn:microsoft.com/office/officeart/2005/8/layout/vProcess5"/>
    <dgm:cxn modelId="{D66036D8-BD61-4B26-BD07-9C6CD5DD79B1}" type="presOf" srcId="{7C5C3EFB-483B-4E56-9A34-950619DB6509}" destId="{9B9FB95F-C73D-4F78-8E38-257D6A003EE9}" srcOrd="0" destOrd="0" presId="urn:microsoft.com/office/officeart/2005/8/layout/vProcess5"/>
    <dgm:cxn modelId="{CD36BB5D-8235-4B7A-B24E-645663FFC372}" srcId="{DB00DB90-D230-4EB4-9CF7-3432DD2F3301}" destId="{A500E547-B34C-4782-9B7B-C1308588298D}" srcOrd="2" destOrd="0" parTransId="{2277C490-89F7-4B87-855E-D7617A2F2433}" sibTransId="{E48CEB80-DC0F-46CA-B112-7B41E6343954}"/>
    <dgm:cxn modelId="{76B87832-49DF-48F0-B818-1A832279CF2C}" type="presOf" srcId="{FE9AA388-7520-4BAB-91B7-8DC2E3827068}" destId="{45C1454D-004B-42DF-A02E-9E80A0EF34A6}" srcOrd="0" destOrd="0" presId="urn:microsoft.com/office/officeart/2005/8/layout/vProcess5"/>
    <dgm:cxn modelId="{1CFF78ED-1BD4-4C3D-B124-BA6DCE0729B6}" srcId="{DB00DB90-D230-4EB4-9CF7-3432DD2F3301}" destId="{3ADD9064-91CA-4421-B79C-31D5870E3AC3}" srcOrd="1" destOrd="0" parTransId="{5094DC2D-2008-4CE9-91E1-2A0F6DD7C99B}" sibTransId="{7C5C3EFB-483B-4E56-9A34-950619DB6509}"/>
    <dgm:cxn modelId="{B8C5D009-905D-4912-B09F-C247ABE60884}" type="presOf" srcId="{3ADD9064-91CA-4421-B79C-31D5870E3AC3}" destId="{EEFD4A59-8CE4-495B-8B48-E7207F9AF61F}" srcOrd="1" destOrd="0" presId="urn:microsoft.com/office/officeart/2005/8/layout/vProcess5"/>
    <dgm:cxn modelId="{619F95E8-B07D-4C3D-9B6D-543B4698B834}" type="presOf" srcId="{A500E547-B34C-4782-9B7B-C1308588298D}" destId="{2BB0381A-F791-4E5B-A1D6-E2C2E14599F4}" srcOrd="1" destOrd="0" presId="urn:microsoft.com/office/officeart/2005/8/layout/vProcess5"/>
    <dgm:cxn modelId="{1EF030A7-41B4-4BEE-98B0-3D21CE0E549A}" type="presOf" srcId="{3E7EA794-2E33-4B56-B003-F064DBC1CA04}" destId="{D9C14153-3103-44EF-BDC3-73BAEE957840}" srcOrd="1" destOrd="0" presId="urn:microsoft.com/office/officeart/2005/8/layout/vProcess5"/>
    <dgm:cxn modelId="{8E0A4FB3-4D2D-4A1D-A80F-F7AE47C255B2}" type="presOf" srcId="{3ADD9064-91CA-4421-B79C-31D5870E3AC3}" destId="{EC5B46CB-6536-4B9A-B0C7-4182401A8D15}" srcOrd="0" destOrd="0" presId="urn:microsoft.com/office/officeart/2005/8/layout/vProcess5"/>
    <dgm:cxn modelId="{56BAD2B0-D8FE-4569-AA09-49F28160EB20}" type="presOf" srcId="{3E7EA794-2E33-4B56-B003-F064DBC1CA04}" destId="{130F64FF-4763-4A75-9E97-C455101F600C}" srcOrd="0" destOrd="0" presId="urn:microsoft.com/office/officeart/2005/8/layout/vProcess5"/>
    <dgm:cxn modelId="{8452245E-884D-4940-9339-4051862B5A12}" srcId="{DB00DB90-D230-4EB4-9CF7-3432DD2F3301}" destId="{3E7EA794-2E33-4B56-B003-F064DBC1CA04}" srcOrd="0" destOrd="0" parTransId="{012EF3DD-72EE-4294-9ECD-2247E80F7694}" sibTransId="{FE9AA388-7520-4BAB-91B7-8DC2E3827068}"/>
    <dgm:cxn modelId="{1C110C13-2078-45FB-9311-5C15F3FD94BF}" type="presOf" srcId="{DB00DB90-D230-4EB4-9CF7-3432DD2F3301}" destId="{85D6EE24-8D52-458D-A467-D255DE2BDAC4}" srcOrd="0" destOrd="0" presId="urn:microsoft.com/office/officeart/2005/8/layout/vProcess5"/>
    <dgm:cxn modelId="{6DB8533E-DC00-4C62-A847-68C2C947A473}" type="presParOf" srcId="{85D6EE24-8D52-458D-A467-D255DE2BDAC4}" destId="{2037BB5A-44E4-4BAE-96E9-E5D7477C26DC}" srcOrd="0" destOrd="0" presId="urn:microsoft.com/office/officeart/2005/8/layout/vProcess5"/>
    <dgm:cxn modelId="{0342F6DA-522C-4709-AF50-97EB3B55EE81}" type="presParOf" srcId="{85D6EE24-8D52-458D-A467-D255DE2BDAC4}" destId="{130F64FF-4763-4A75-9E97-C455101F600C}" srcOrd="1" destOrd="0" presId="urn:microsoft.com/office/officeart/2005/8/layout/vProcess5"/>
    <dgm:cxn modelId="{1D39DFBB-F618-40B8-9F13-E1B19C6624FB}" type="presParOf" srcId="{85D6EE24-8D52-458D-A467-D255DE2BDAC4}" destId="{EC5B46CB-6536-4B9A-B0C7-4182401A8D15}" srcOrd="2" destOrd="0" presId="urn:microsoft.com/office/officeart/2005/8/layout/vProcess5"/>
    <dgm:cxn modelId="{EA3C7E76-171D-41C6-86EF-2942D88DCDCA}" type="presParOf" srcId="{85D6EE24-8D52-458D-A467-D255DE2BDAC4}" destId="{595CB915-7D64-4666-9410-CE61DEDB9B0E}" srcOrd="3" destOrd="0" presId="urn:microsoft.com/office/officeart/2005/8/layout/vProcess5"/>
    <dgm:cxn modelId="{F215BA3A-A8A1-4652-AFB0-BFB1ADA19075}" type="presParOf" srcId="{85D6EE24-8D52-458D-A467-D255DE2BDAC4}" destId="{45C1454D-004B-42DF-A02E-9E80A0EF34A6}" srcOrd="4" destOrd="0" presId="urn:microsoft.com/office/officeart/2005/8/layout/vProcess5"/>
    <dgm:cxn modelId="{4E2B8C3A-4073-4A4A-A035-DFA171A0B08A}" type="presParOf" srcId="{85D6EE24-8D52-458D-A467-D255DE2BDAC4}" destId="{9B9FB95F-C73D-4F78-8E38-257D6A003EE9}" srcOrd="5" destOrd="0" presId="urn:microsoft.com/office/officeart/2005/8/layout/vProcess5"/>
    <dgm:cxn modelId="{F15507D4-C804-4E2F-8BDA-3283CD9DEB14}" type="presParOf" srcId="{85D6EE24-8D52-458D-A467-D255DE2BDAC4}" destId="{D9C14153-3103-44EF-BDC3-73BAEE957840}" srcOrd="6" destOrd="0" presId="urn:microsoft.com/office/officeart/2005/8/layout/vProcess5"/>
    <dgm:cxn modelId="{4EFAA4D3-477E-4C91-8321-39DF410E6C45}" type="presParOf" srcId="{85D6EE24-8D52-458D-A467-D255DE2BDAC4}" destId="{EEFD4A59-8CE4-495B-8B48-E7207F9AF61F}" srcOrd="7" destOrd="0" presId="urn:microsoft.com/office/officeart/2005/8/layout/vProcess5"/>
    <dgm:cxn modelId="{9A13EA0F-7325-4854-A316-26AE1C74107C}" type="presParOf" srcId="{85D6EE24-8D52-458D-A467-D255DE2BDAC4}" destId="{2BB0381A-F791-4E5B-A1D6-E2C2E14599F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D5799D-3AB8-43E3-9889-3BADC0E80AB2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697E55-92ED-4281-93B2-7D1372F0B75B}">
      <dgm:prSet/>
      <dgm:spPr/>
      <dgm:t>
        <a:bodyPr/>
        <a:lstStyle/>
        <a:p>
          <a:r>
            <a:rPr lang="hr-HR" dirty="0"/>
            <a:t>Pipina Maloga nasljeđuje njegov sin Karlo</a:t>
          </a:r>
          <a:endParaRPr lang="en-US" dirty="0"/>
        </a:p>
      </dgm:t>
    </dgm:pt>
    <dgm:pt modelId="{FEAA0BAF-BE05-4EA7-874B-126F8DC022C6}" type="parTrans" cxnId="{76DF329B-16F4-4019-BE86-D12438321B3F}">
      <dgm:prSet/>
      <dgm:spPr/>
      <dgm:t>
        <a:bodyPr/>
        <a:lstStyle/>
        <a:p>
          <a:endParaRPr lang="en-US"/>
        </a:p>
      </dgm:t>
    </dgm:pt>
    <dgm:pt modelId="{2C5686A1-9A3C-40EA-B183-EAA0CCF5EEF9}" type="sibTrans" cxnId="{76DF329B-16F4-4019-BE86-D12438321B3F}">
      <dgm:prSet/>
      <dgm:spPr/>
      <dgm:t>
        <a:bodyPr/>
        <a:lstStyle/>
        <a:p>
          <a:endParaRPr lang="en-US"/>
        </a:p>
      </dgm:t>
    </dgm:pt>
    <dgm:pt modelId="{1ABFC605-9A5A-4787-AD4A-2606CC333839}">
      <dgm:prSet/>
      <dgm:spPr/>
      <dgm:t>
        <a:bodyPr/>
        <a:lstStyle/>
        <a:p>
          <a:r>
            <a:rPr lang="hr-HR"/>
            <a:t>Stvorio najmoćniju državu tog vremena te stekao nadimak Veliki</a:t>
          </a:r>
          <a:endParaRPr lang="en-US"/>
        </a:p>
      </dgm:t>
    </dgm:pt>
    <dgm:pt modelId="{E2708462-771F-4FDB-AECA-5084A3BB75E3}" type="parTrans" cxnId="{44015A36-70D5-4034-8779-797BAA18816B}">
      <dgm:prSet/>
      <dgm:spPr/>
      <dgm:t>
        <a:bodyPr/>
        <a:lstStyle/>
        <a:p>
          <a:endParaRPr lang="en-US"/>
        </a:p>
      </dgm:t>
    </dgm:pt>
    <dgm:pt modelId="{0F794B32-EEAC-492D-8968-9099BD80DB59}" type="sibTrans" cxnId="{44015A36-70D5-4034-8779-797BAA18816B}">
      <dgm:prSet/>
      <dgm:spPr/>
      <dgm:t>
        <a:bodyPr/>
        <a:lstStyle/>
        <a:p>
          <a:endParaRPr lang="en-US"/>
        </a:p>
      </dgm:t>
    </dgm:pt>
    <dgm:pt modelId="{5AEAA477-76FA-4FD7-A335-ED213077B02B}">
      <dgm:prSet/>
      <dgm:spPr/>
      <dgm:t>
        <a:bodyPr/>
        <a:lstStyle/>
        <a:p>
          <a:r>
            <a:rPr lang="hr-HR" dirty="0"/>
            <a:t>Želja za obnovom Zapadnog Rimskog Carstva rezultirala brojnim vojnim pohodima</a:t>
          </a:r>
          <a:endParaRPr lang="en-US" dirty="0"/>
        </a:p>
      </dgm:t>
    </dgm:pt>
    <dgm:pt modelId="{7BC84E5C-138C-4865-8939-81EE6C6D78A8}" type="parTrans" cxnId="{D98C31E5-B016-4995-9010-38EBF0D8193B}">
      <dgm:prSet/>
      <dgm:spPr/>
      <dgm:t>
        <a:bodyPr/>
        <a:lstStyle/>
        <a:p>
          <a:endParaRPr lang="en-US"/>
        </a:p>
      </dgm:t>
    </dgm:pt>
    <dgm:pt modelId="{1B3D8F23-2E62-4B4E-A4C5-5D067E45A63C}" type="sibTrans" cxnId="{D98C31E5-B016-4995-9010-38EBF0D8193B}">
      <dgm:prSet/>
      <dgm:spPr/>
      <dgm:t>
        <a:bodyPr/>
        <a:lstStyle/>
        <a:p>
          <a:endParaRPr lang="en-US"/>
        </a:p>
      </dgm:t>
    </dgm:pt>
    <dgm:pt modelId="{256B2496-F786-48F7-85E5-32E7D3732B22}" type="pres">
      <dgm:prSet presAssocID="{17D5799D-3AB8-43E3-9889-3BADC0E80AB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F70357E-9AAB-4CD0-B7A2-E0F0EFB7A112}" type="pres">
      <dgm:prSet presAssocID="{17D5799D-3AB8-43E3-9889-3BADC0E80AB2}" presName="dummyMaxCanvas" presStyleCnt="0">
        <dgm:presLayoutVars/>
      </dgm:prSet>
      <dgm:spPr/>
    </dgm:pt>
    <dgm:pt modelId="{F9B0F3F0-B13B-496C-9246-EB834B27E172}" type="pres">
      <dgm:prSet presAssocID="{17D5799D-3AB8-43E3-9889-3BADC0E80AB2}" presName="ThreeNodes_1" presStyleLbl="node1" presStyleIdx="0" presStyleCnt="3" custLinFactNeighborX="-481" custLinFactNeighborY="287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FE4E22-4439-4D29-BD46-56FABB8EC1B3}" type="pres">
      <dgm:prSet presAssocID="{17D5799D-3AB8-43E3-9889-3BADC0E80AB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D7340C-CD34-405F-9FEE-D233F9449914}" type="pres">
      <dgm:prSet presAssocID="{17D5799D-3AB8-43E3-9889-3BADC0E80AB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31D7A4-6F09-4848-ACB7-DABD3891EC94}" type="pres">
      <dgm:prSet presAssocID="{17D5799D-3AB8-43E3-9889-3BADC0E80AB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DABF67-3B35-4724-A766-769ED36DA9F1}" type="pres">
      <dgm:prSet presAssocID="{17D5799D-3AB8-43E3-9889-3BADC0E80AB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F438E0-5EF6-4A44-B706-4C502038560A}" type="pres">
      <dgm:prSet presAssocID="{17D5799D-3AB8-43E3-9889-3BADC0E80AB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6D6E8D-4215-4100-8AB7-5BCBFC57DF6E}" type="pres">
      <dgm:prSet presAssocID="{17D5799D-3AB8-43E3-9889-3BADC0E80AB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BE89F3-D8D6-4F29-BD98-991065020159}" type="pres">
      <dgm:prSet presAssocID="{17D5799D-3AB8-43E3-9889-3BADC0E80AB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6DF329B-16F4-4019-BE86-D12438321B3F}" srcId="{17D5799D-3AB8-43E3-9889-3BADC0E80AB2}" destId="{52697E55-92ED-4281-93B2-7D1372F0B75B}" srcOrd="0" destOrd="0" parTransId="{FEAA0BAF-BE05-4EA7-874B-126F8DC022C6}" sibTransId="{2C5686A1-9A3C-40EA-B183-EAA0CCF5EEF9}"/>
    <dgm:cxn modelId="{899BE413-C2C4-44A4-9ECB-A5DEA2818E46}" type="presOf" srcId="{5AEAA477-76FA-4FD7-A335-ED213077B02B}" destId="{B2D7340C-CD34-405F-9FEE-D233F9449914}" srcOrd="0" destOrd="0" presId="urn:microsoft.com/office/officeart/2005/8/layout/vProcess5"/>
    <dgm:cxn modelId="{24ED1CDA-D09C-490E-AFF6-DA1204089AA1}" type="presOf" srcId="{1ABFC605-9A5A-4787-AD4A-2606CC333839}" destId="{E06D6E8D-4215-4100-8AB7-5BCBFC57DF6E}" srcOrd="1" destOrd="0" presId="urn:microsoft.com/office/officeart/2005/8/layout/vProcess5"/>
    <dgm:cxn modelId="{44015A36-70D5-4034-8779-797BAA18816B}" srcId="{17D5799D-3AB8-43E3-9889-3BADC0E80AB2}" destId="{1ABFC605-9A5A-4787-AD4A-2606CC333839}" srcOrd="1" destOrd="0" parTransId="{E2708462-771F-4FDB-AECA-5084A3BB75E3}" sibTransId="{0F794B32-EEAC-492D-8968-9099BD80DB59}"/>
    <dgm:cxn modelId="{A106F404-878A-45AA-9FA6-12158622BA85}" type="presOf" srcId="{2C5686A1-9A3C-40EA-B183-EAA0CCF5EEF9}" destId="{4231D7A4-6F09-4848-ACB7-DABD3891EC94}" srcOrd="0" destOrd="0" presId="urn:microsoft.com/office/officeart/2005/8/layout/vProcess5"/>
    <dgm:cxn modelId="{CC73F8C8-0CC8-4FFC-A645-93339058C6A2}" type="presOf" srcId="{52697E55-92ED-4281-93B2-7D1372F0B75B}" destId="{43F438E0-5EF6-4A44-B706-4C502038560A}" srcOrd="1" destOrd="0" presId="urn:microsoft.com/office/officeart/2005/8/layout/vProcess5"/>
    <dgm:cxn modelId="{BDCFDC8D-C52A-45F0-8C4A-1F85C836D3FB}" type="presOf" srcId="{0F794B32-EEAC-492D-8968-9099BD80DB59}" destId="{3EDABF67-3B35-4724-A766-769ED36DA9F1}" srcOrd="0" destOrd="0" presId="urn:microsoft.com/office/officeart/2005/8/layout/vProcess5"/>
    <dgm:cxn modelId="{3CAFE053-75A6-4E8B-9138-2FCDB64A8526}" type="presOf" srcId="{52697E55-92ED-4281-93B2-7D1372F0B75B}" destId="{F9B0F3F0-B13B-496C-9246-EB834B27E172}" srcOrd="0" destOrd="0" presId="urn:microsoft.com/office/officeart/2005/8/layout/vProcess5"/>
    <dgm:cxn modelId="{DB7A87EE-9EB9-4E30-8E4D-2D2563429449}" type="presOf" srcId="{17D5799D-3AB8-43E3-9889-3BADC0E80AB2}" destId="{256B2496-F786-48F7-85E5-32E7D3732B22}" srcOrd="0" destOrd="0" presId="urn:microsoft.com/office/officeart/2005/8/layout/vProcess5"/>
    <dgm:cxn modelId="{4F93FD24-985D-4BF5-A789-EEDB149E966E}" type="presOf" srcId="{1ABFC605-9A5A-4787-AD4A-2606CC333839}" destId="{55FE4E22-4439-4D29-BD46-56FABB8EC1B3}" srcOrd="0" destOrd="0" presId="urn:microsoft.com/office/officeart/2005/8/layout/vProcess5"/>
    <dgm:cxn modelId="{D98C31E5-B016-4995-9010-38EBF0D8193B}" srcId="{17D5799D-3AB8-43E3-9889-3BADC0E80AB2}" destId="{5AEAA477-76FA-4FD7-A335-ED213077B02B}" srcOrd="2" destOrd="0" parTransId="{7BC84E5C-138C-4865-8939-81EE6C6D78A8}" sibTransId="{1B3D8F23-2E62-4B4E-A4C5-5D067E45A63C}"/>
    <dgm:cxn modelId="{D51C53E9-EB46-4DAE-B2AE-89407B6A0563}" type="presOf" srcId="{5AEAA477-76FA-4FD7-A335-ED213077B02B}" destId="{4DBE89F3-D8D6-4F29-BD98-991065020159}" srcOrd="1" destOrd="0" presId="urn:microsoft.com/office/officeart/2005/8/layout/vProcess5"/>
    <dgm:cxn modelId="{535C0DA8-FD8C-4D74-B837-66AC2CD0EEC6}" type="presParOf" srcId="{256B2496-F786-48F7-85E5-32E7D3732B22}" destId="{2F70357E-9AAB-4CD0-B7A2-E0F0EFB7A112}" srcOrd="0" destOrd="0" presId="urn:microsoft.com/office/officeart/2005/8/layout/vProcess5"/>
    <dgm:cxn modelId="{673D3C34-E7A9-4787-A9FE-3ECEB536799D}" type="presParOf" srcId="{256B2496-F786-48F7-85E5-32E7D3732B22}" destId="{F9B0F3F0-B13B-496C-9246-EB834B27E172}" srcOrd="1" destOrd="0" presId="urn:microsoft.com/office/officeart/2005/8/layout/vProcess5"/>
    <dgm:cxn modelId="{5D5BE150-33DE-4F2C-B2EE-9A8C53196301}" type="presParOf" srcId="{256B2496-F786-48F7-85E5-32E7D3732B22}" destId="{55FE4E22-4439-4D29-BD46-56FABB8EC1B3}" srcOrd="2" destOrd="0" presId="urn:microsoft.com/office/officeart/2005/8/layout/vProcess5"/>
    <dgm:cxn modelId="{89ABB994-C3B8-4043-8FF5-6B94A53C8892}" type="presParOf" srcId="{256B2496-F786-48F7-85E5-32E7D3732B22}" destId="{B2D7340C-CD34-405F-9FEE-D233F9449914}" srcOrd="3" destOrd="0" presId="urn:microsoft.com/office/officeart/2005/8/layout/vProcess5"/>
    <dgm:cxn modelId="{3C7585E0-E40A-466B-B832-6C4897482BDF}" type="presParOf" srcId="{256B2496-F786-48F7-85E5-32E7D3732B22}" destId="{4231D7A4-6F09-4848-ACB7-DABD3891EC94}" srcOrd="4" destOrd="0" presId="urn:microsoft.com/office/officeart/2005/8/layout/vProcess5"/>
    <dgm:cxn modelId="{9C640CDB-9FE6-4854-B719-718F994C74DC}" type="presParOf" srcId="{256B2496-F786-48F7-85E5-32E7D3732B22}" destId="{3EDABF67-3B35-4724-A766-769ED36DA9F1}" srcOrd="5" destOrd="0" presId="urn:microsoft.com/office/officeart/2005/8/layout/vProcess5"/>
    <dgm:cxn modelId="{50E6EE27-7691-4D75-98AB-E3DC94ECE476}" type="presParOf" srcId="{256B2496-F786-48F7-85E5-32E7D3732B22}" destId="{43F438E0-5EF6-4A44-B706-4C502038560A}" srcOrd="6" destOrd="0" presId="urn:microsoft.com/office/officeart/2005/8/layout/vProcess5"/>
    <dgm:cxn modelId="{5C0934A7-3A2A-4695-BD8C-EFCEAC78AAE5}" type="presParOf" srcId="{256B2496-F786-48F7-85E5-32E7D3732B22}" destId="{E06D6E8D-4215-4100-8AB7-5BCBFC57DF6E}" srcOrd="7" destOrd="0" presId="urn:microsoft.com/office/officeart/2005/8/layout/vProcess5"/>
    <dgm:cxn modelId="{3052C68E-5DD2-4360-850A-4CEF1A39469B}" type="presParOf" srcId="{256B2496-F786-48F7-85E5-32E7D3732B22}" destId="{4DBE89F3-D8D6-4F29-BD98-99106502015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051CFE-B3FE-416B-8A39-5F2B529C41C7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320EFF7-8FFF-4373-88FE-C4F95646AE49}">
      <dgm:prSet/>
      <dgm:spPr/>
      <dgm:t>
        <a:bodyPr/>
        <a:lstStyle/>
        <a:p>
          <a:r>
            <a:rPr lang="hr-HR" dirty="0"/>
            <a:t>Većinu vojnih pohoda vodio osobno</a:t>
          </a:r>
          <a:endParaRPr lang="en-US" dirty="0"/>
        </a:p>
      </dgm:t>
    </dgm:pt>
    <dgm:pt modelId="{13F82A8A-F82D-4FBA-AF03-C26536973520}" type="parTrans" cxnId="{40A099BB-1407-4888-AD8C-F68BC952C86C}">
      <dgm:prSet/>
      <dgm:spPr/>
      <dgm:t>
        <a:bodyPr/>
        <a:lstStyle/>
        <a:p>
          <a:endParaRPr lang="en-US"/>
        </a:p>
      </dgm:t>
    </dgm:pt>
    <dgm:pt modelId="{CEEA897A-39D3-4850-8CF9-C023EF8DA3B4}" type="sibTrans" cxnId="{40A099BB-1407-4888-AD8C-F68BC952C86C}">
      <dgm:prSet/>
      <dgm:spPr/>
      <dgm:t>
        <a:bodyPr/>
        <a:lstStyle/>
        <a:p>
          <a:endParaRPr lang="en-US"/>
        </a:p>
      </dgm:t>
    </dgm:pt>
    <dgm:pt modelId="{2B49924F-9335-4920-A14E-DBEC87B6DE24}">
      <dgm:prSet/>
      <dgm:spPr/>
      <dgm:t>
        <a:bodyPr/>
        <a:lstStyle/>
        <a:p>
          <a:r>
            <a:rPr lang="hr-HR"/>
            <a:t>Učvrstio vlast u Italiji</a:t>
          </a:r>
          <a:endParaRPr lang="en-US"/>
        </a:p>
      </dgm:t>
    </dgm:pt>
    <dgm:pt modelId="{33625487-9613-4E93-9047-5B4B78FC1A6A}" type="parTrans" cxnId="{242822BF-97B6-4C7E-9731-AEC969D60B4F}">
      <dgm:prSet/>
      <dgm:spPr/>
      <dgm:t>
        <a:bodyPr/>
        <a:lstStyle/>
        <a:p>
          <a:endParaRPr lang="en-US"/>
        </a:p>
      </dgm:t>
    </dgm:pt>
    <dgm:pt modelId="{5C6C4630-915D-4B76-BF1F-65E55C7F830B}" type="sibTrans" cxnId="{242822BF-97B6-4C7E-9731-AEC969D60B4F}">
      <dgm:prSet/>
      <dgm:spPr/>
      <dgm:t>
        <a:bodyPr/>
        <a:lstStyle/>
        <a:p>
          <a:endParaRPr lang="en-US"/>
        </a:p>
      </dgm:t>
    </dgm:pt>
    <dgm:pt modelId="{30997243-8371-46F5-B8FC-AF7802670969}">
      <dgm:prSet/>
      <dgm:spPr/>
      <dgm:t>
        <a:bodyPr/>
        <a:lstStyle/>
        <a:p>
          <a:r>
            <a:rPr lang="hr-HR"/>
            <a:t>Pripojio područja Sasa i Bavaraca</a:t>
          </a:r>
          <a:endParaRPr lang="en-US"/>
        </a:p>
      </dgm:t>
    </dgm:pt>
    <dgm:pt modelId="{E12CB59D-39AA-49B3-A5E8-0DAB0B1C7F21}" type="parTrans" cxnId="{19B84B9C-A631-4008-A61D-864D3B5D5183}">
      <dgm:prSet/>
      <dgm:spPr/>
      <dgm:t>
        <a:bodyPr/>
        <a:lstStyle/>
        <a:p>
          <a:endParaRPr lang="en-US"/>
        </a:p>
      </dgm:t>
    </dgm:pt>
    <dgm:pt modelId="{AA2D5D60-5179-4217-81E7-6489831B8C56}" type="sibTrans" cxnId="{19B84B9C-A631-4008-A61D-864D3B5D5183}">
      <dgm:prSet/>
      <dgm:spPr/>
      <dgm:t>
        <a:bodyPr/>
        <a:lstStyle/>
        <a:p>
          <a:endParaRPr lang="en-US"/>
        </a:p>
      </dgm:t>
    </dgm:pt>
    <dgm:pt modelId="{61085555-A1BC-4C96-9243-EEF09A86F275}">
      <dgm:prSet/>
      <dgm:spPr/>
      <dgm:t>
        <a:bodyPr/>
        <a:lstStyle/>
        <a:p>
          <a:r>
            <a:rPr lang="hr-HR"/>
            <a:t>Ratovao s Arapima</a:t>
          </a:r>
          <a:endParaRPr lang="en-US"/>
        </a:p>
      </dgm:t>
    </dgm:pt>
    <dgm:pt modelId="{8143E6C3-2278-4B84-B7EA-DCDB2A88AEF2}" type="parTrans" cxnId="{A0331C48-8301-4FE8-9C22-E1948329B174}">
      <dgm:prSet/>
      <dgm:spPr/>
      <dgm:t>
        <a:bodyPr/>
        <a:lstStyle/>
        <a:p>
          <a:endParaRPr lang="en-US"/>
        </a:p>
      </dgm:t>
    </dgm:pt>
    <dgm:pt modelId="{93BD730D-6568-46BF-A427-3C6E1405EBFF}" type="sibTrans" cxnId="{A0331C48-8301-4FE8-9C22-E1948329B174}">
      <dgm:prSet/>
      <dgm:spPr/>
      <dgm:t>
        <a:bodyPr/>
        <a:lstStyle/>
        <a:p>
          <a:endParaRPr lang="en-US"/>
        </a:p>
      </dgm:t>
    </dgm:pt>
    <dgm:pt modelId="{8A4C382E-61FC-4143-A3CE-CFFFD6B315F0}">
      <dgm:prSet/>
      <dgm:spPr/>
      <dgm:t>
        <a:bodyPr/>
        <a:lstStyle/>
        <a:p>
          <a:r>
            <a:rPr lang="hr-HR"/>
            <a:t>Osvojio avarsku državu</a:t>
          </a:r>
          <a:endParaRPr lang="en-US"/>
        </a:p>
      </dgm:t>
    </dgm:pt>
    <dgm:pt modelId="{1FD4F0B3-F3AE-4A19-9105-124F2A246EEC}" type="parTrans" cxnId="{253D5950-7E25-4ED6-9561-8A65143AFDA8}">
      <dgm:prSet/>
      <dgm:spPr/>
      <dgm:t>
        <a:bodyPr/>
        <a:lstStyle/>
        <a:p>
          <a:endParaRPr lang="en-US"/>
        </a:p>
      </dgm:t>
    </dgm:pt>
    <dgm:pt modelId="{9CA9C8F0-E74A-479A-8CC1-469944CE1FC0}" type="sibTrans" cxnId="{253D5950-7E25-4ED6-9561-8A65143AFDA8}">
      <dgm:prSet/>
      <dgm:spPr/>
      <dgm:t>
        <a:bodyPr/>
        <a:lstStyle/>
        <a:p>
          <a:endParaRPr lang="en-US"/>
        </a:p>
      </dgm:t>
    </dgm:pt>
    <dgm:pt modelId="{78C618BD-2C46-47C3-AA5E-983119AFBCFF}" type="pres">
      <dgm:prSet presAssocID="{8E051CFE-B3FE-416B-8A39-5F2B529C41C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4193197-E083-4EBC-A9D0-774295B3A15E}" type="pres">
      <dgm:prSet presAssocID="{8E051CFE-B3FE-416B-8A39-5F2B529C41C7}" presName="dummyMaxCanvas" presStyleCnt="0">
        <dgm:presLayoutVars/>
      </dgm:prSet>
      <dgm:spPr/>
    </dgm:pt>
    <dgm:pt modelId="{5BE83D71-F36F-4439-AF43-6F0DCD63EF51}" type="pres">
      <dgm:prSet presAssocID="{8E051CFE-B3FE-416B-8A39-5F2B529C41C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07FFBF-E465-4BBC-AD73-1EDEBD520013}" type="pres">
      <dgm:prSet presAssocID="{8E051CFE-B3FE-416B-8A39-5F2B529C41C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DE4B96-8A5B-47D9-8AC2-3072ECDD3C50}" type="pres">
      <dgm:prSet presAssocID="{8E051CFE-B3FE-416B-8A39-5F2B529C41C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656654-80A2-40BB-B018-C57A4EDE8BD8}" type="pres">
      <dgm:prSet presAssocID="{8E051CFE-B3FE-416B-8A39-5F2B529C41C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82A53F-F873-4DEF-80B7-885D1AF46B29}" type="pres">
      <dgm:prSet presAssocID="{8E051CFE-B3FE-416B-8A39-5F2B529C41C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3F18CF-ECF0-4334-A865-DBB7911E311F}" type="pres">
      <dgm:prSet presAssocID="{8E051CFE-B3FE-416B-8A39-5F2B529C41C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81C85D-6CB6-48E9-866A-83E54EE8C513}" type="pres">
      <dgm:prSet presAssocID="{8E051CFE-B3FE-416B-8A39-5F2B529C41C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BBAE4B-3B57-42D7-840A-A4B7EA06C943}" type="pres">
      <dgm:prSet presAssocID="{8E051CFE-B3FE-416B-8A39-5F2B529C41C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9F775F-17B7-4FD6-A3D5-7D49245768BE}" type="pres">
      <dgm:prSet presAssocID="{8E051CFE-B3FE-416B-8A39-5F2B529C41C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7FE315-E96D-4521-B285-8AF6F3F6DC4E}" type="pres">
      <dgm:prSet presAssocID="{8E051CFE-B3FE-416B-8A39-5F2B529C41C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196885-B229-4BB9-BDC7-9174D5C31A30}" type="pres">
      <dgm:prSet presAssocID="{8E051CFE-B3FE-416B-8A39-5F2B529C41C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C8F71E-15D1-48C7-9815-66822C882FAF}" type="pres">
      <dgm:prSet presAssocID="{8E051CFE-B3FE-416B-8A39-5F2B529C41C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51608C-2392-4B42-B4AA-FC7CE1BB619C}" type="pres">
      <dgm:prSet presAssocID="{8E051CFE-B3FE-416B-8A39-5F2B529C41C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406A99-B0DC-4E45-9AFD-3B8A99D4994B}" type="pres">
      <dgm:prSet presAssocID="{8E051CFE-B3FE-416B-8A39-5F2B529C41C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D151FE2-AF03-45DF-B79D-87CC7367BFEF}" type="presOf" srcId="{93BD730D-6568-46BF-A427-3C6E1405EBFF}" destId="{0D9F775F-17B7-4FD6-A3D5-7D49245768BE}" srcOrd="0" destOrd="0" presId="urn:microsoft.com/office/officeart/2005/8/layout/vProcess5"/>
    <dgm:cxn modelId="{859155ED-2066-4CA1-8E9A-DF7F85E5378B}" type="presOf" srcId="{7320EFF7-8FFF-4373-88FE-C4F95646AE49}" destId="{EA7FE315-E96D-4521-B285-8AF6F3F6DC4E}" srcOrd="1" destOrd="0" presId="urn:microsoft.com/office/officeart/2005/8/layout/vProcess5"/>
    <dgm:cxn modelId="{04649ED1-5768-45FA-A6A0-30CC8620ED46}" type="presOf" srcId="{8A4C382E-61FC-4143-A3CE-CFFFD6B315F0}" destId="{F3406A99-B0DC-4E45-9AFD-3B8A99D4994B}" srcOrd="1" destOrd="0" presId="urn:microsoft.com/office/officeart/2005/8/layout/vProcess5"/>
    <dgm:cxn modelId="{40A099BB-1407-4888-AD8C-F68BC952C86C}" srcId="{8E051CFE-B3FE-416B-8A39-5F2B529C41C7}" destId="{7320EFF7-8FFF-4373-88FE-C4F95646AE49}" srcOrd="0" destOrd="0" parTransId="{13F82A8A-F82D-4FBA-AF03-C26536973520}" sibTransId="{CEEA897A-39D3-4850-8CF9-C023EF8DA3B4}"/>
    <dgm:cxn modelId="{7F190E31-4E37-47A2-AD04-B5958E4648B7}" type="presOf" srcId="{30997243-8371-46F5-B8FC-AF7802670969}" destId="{BBDE4B96-8A5B-47D9-8AC2-3072ECDD3C50}" srcOrd="0" destOrd="0" presId="urn:microsoft.com/office/officeart/2005/8/layout/vProcess5"/>
    <dgm:cxn modelId="{395587ED-94FC-46B8-B84A-B385EC854DAC}" type="presOf" srcId="{8A4C382E-61FC-4143-A3CE-CFFFD6B315F0}" destId="{3C82A53F-F873-4DEF-80B7-885D1AF46B29}" srcOrd="0" destOrd="0" presId="urn:microsoft.com/office/officeart/2005/8/layout/vProcess5"/>
    <dgm:cxn modelId="{3B6ACB84-30BA-459B-92CB-240013332533}" type="presOf" srcId="{2B49924F-9335-4920-A14E-DBEC87B6DE24}" destId="{2D07FFBF-E465-4BBC-AD73-1EDEBD520013}" srcOrd="0" destOrd="0" presId="urn:microsoft.com/office/officeart/2005/8/layout/vProcess5"/>
    <dgm:cxn modelId="{79C8E3F5-9389-4394-AC5F-63847CBF847E}" type="presOf" srcId="{2B49924F-9335-4920-A14E-DBEC87B6DE24}" destId="{C2196885-B229-4BB9-BDC7-9174D5C31A30}" srcOrd="1" destOrd="0" presId="urn:microsoft.com/office/officeart/2005/8/layout/vProcess5"/>
    <dgm:cxn modelId="{B8279A77-469A-405F-8821-95C9BA6E04D0}" type="presOf" srcId="{61085555-A1BC-4C96-9243-EEF09A86F275}" destId="{B9656654-80A2-40BB-B018-C57A4EDE8BD8}" srcOrd="0" destOrd="0" presId="urn:microsoft.com/office/officeart/2005/8/layout/vProcess5"/>
    <dgm:cxn modelId="{CE0898B5-9369-4BE5-9514-ADEB3386349F}" type="presOf" srcId="{5C6C4630-915D-4B76-BF1F-65E55C7F830B}" destId="{1581C85D-6CB6-48E9-866A-83E54EE8C513}" srcOrd="0" destOrd="0" presId="urn:microsoft.com/office/officeart/2005/8/layout/vProcess5"/>
    <dgm:cxn modelId="{A0331C48-8301-4FE8-9C22-E1948329B174}" srcId="{8E051CFE-B3FE-416B-8A39-5F2B529C41C7}" destId="{61085555-A1BC-4C96-9243-EEF09A86F275}" srcOrd="3" destOrd="0" parTransId="{8143E6C3-2278-4B84-B7EA-DCDB2A88AEF2}" sibTransId="{93BD730D-6568-46BF-A427-3C6E1405EBFF}"/>
    <dgm:cxn modelId="{8ED8E58B-FCBE-4B01-8737-517867DEE0EB}" type="presOf" srcId="{7320EFF7-8FFF-4373-88FE-C4F95646AE49}" destId="{5BE83D71-F36F-4439-AF43-6F0DCD63EF51}" srcOrd="0" destOrd="0" presId="urn:microsoft.com/office/officeart/2005/8/layout/vProcess5"/>
    <dgm:cxn modelId="{242822BF-97B6-4C7E-9731-AEC969D60B4F}" srcId="{8E051CFE-B3FE-416B-8A39-5F2B529C41C7}" destId="{2B49924F-9335-4920-A14E-DBEC87B6DE24}" srcOrd="1" destOrd="0" parTransId="{33625487-9613-4E93-9047-5B4B78FC1A6A}" sibTransId="{5C6C4630-915D-4B76-BF1F-65E55C7F830B}"/>
    <dgm:cxn modelId="{B1866C62-B683-45FC-A4CE-31E1A825AD1C}" type="presOf" srcId="{30997243-8371-46F5-B8FC-AF7802670969}" destId="{9DC8F71E-15D1-48C7-9815-66822C882FAF}" srcOrd="1" destOrd="0" presId="urn:microsoft.com/office/officeart/2005/8/layout/vProcess5"/>
    <dgm:cxn modelId="{19B84B9C-A631-4008-A61D-864D3B5D5183}" srcId="{8E051CFE-B3FE-416B-8A39-5F2B529C41C7}" destId="{30997243-8371-46F5-B8FC-AF7802670969}" srcOrd="2" destOrd="0" parTransId="{E12CB59D-39AA-49B3-A5E8-0DAB0B1C7F21}" sibTransId="{AA2D5D60-5179-4217-81E7-6489831B8C56}"/>
    <dgm:cxn modelId="{DFBCC9FA-CD4D-4823-8B54-17D679F39A6E}" type="presOf" srcId="{61085555-A1BC-4C96-9243-EEF09A86F275}" destId="{8751608C-2392-4B42-B4AA-FC7CE1BB619C}" srcOrd="1" destOrd="0" presId="urn:microsoft.com/office/officeart/2005/8/layout/vProcess5"/>
    <dgm:cxn modelId="{835B4241-36B0-4401-B246-152C7CDF6F69}" type="presOf" srcId="{AA2D5D60-5179-4217-81E7-6489831B8C56}" destId="{7EBBAE4B-3B57-42D7-840A-A4B7EA06C943}" srcOrd="0" destOrd="0" presId="urn:microsoft.com/office/officeart/2005/8/layout/vProcess5"/>
    <dgm:cxn modelId="{1C55491D-378E-4FE3-94CE-632C37AE9286}" type="presOf" srcId="{CEEA897A-39D3-4850-8CF9-C023EF8DA3B4}" destId="{293F18CF-ECF0-4334-A865-DBB7911E311F}" srcOrd="0" destOrd="0" presId="urn:microsoft.com/office/officeart/2005/8/layout/vProcess5"/>
    <dgm:cxn modelId="{253D5950-7E25-4ED6-9561-8A65143AFDA8}" srcId="{8E051CFE-B3FE-416B-8A39-5F2B529C41C7}" destId="{8A4C382E-61FC-4143-A3CE-CFFFD6B315F0}" srcOrd="4" destOrd="0" parTransId="{1FD4F0B3-F3AE-4A19-9105-124F2A246EEC}" sibTransId="{9CA9C8F0-E74A-479A-8CC1-469944CE1FC0}"/>
    <dgm:cxn modelId="{A6CB6C98-D7C5-407C-B0E6-CFEB69485DC3}" type="presOf" srcId="{8E051CFE-B3FE-416B-8A39-5F2B529C41C7}" destId="{78C618BD-2C46-47C3-AA5E-983119AFBCFF}" srcOrd="0" destOrd="0" presId="urn:microsoft.com/office/officeart/2005/8/layout/vProcess5"/>
    <dgm:cxn modelId="{FE7C816C-A3A2-4463-A8B3-823DA1DC459A}" type="presParOf" srcId="{78C618BD-2C46-47C3-AA5E-983119AFBCFF}" destId="{74193197-E083-4EBC-A9D0-774295B3A15E}" srcOrd="0" destOrd="0" presId="urn:microsoft.com/office/officeart/2005/8/layout/vProcess5"/>
    <dgm:cxn modelId="{24A8B36F-5010-4CBE-AAB3-C1AF1ADCF34A}" type="presParOf" srcId="{78C618BD-2C46-47C3-AA5E-983119AFBCFF}" destId="{5BE83D71-F36F-4439-AF43-6F0DCD63EF51}" srcOrd="1" destOrd="0" presId="urn:microsoft.com/office/officeart/2005/8/layout/vProcess5"/>
    <dgm:cxn modelId="{83FB6F37-D402-46FC-B273-BA79D3B2E89F}" type="presParOf" srcId="{78C618BD-2C46-47C3-AA5E-983119AFBCFF}" destId="{2D07FFBF-E465-4BBC-AD73-1EDEBD520013}" srcOrd="2" destOrd="0" presId="urn:microsoft.com/office/officeart/2005/8/layout/vProcess5"/>
    <dgm:cxn modelId="{64CDFD04-EF12-4548-822A-C2FB25B60277}" type="presParOf" srcId="{78C618BD-2C46-47C3-AA5E-983119AFBCFF}" destId="{BBDE4B96-8A5B-47D9-8AC2-3072ECDD3C50}" srcOrd="3" destOrd="0" presId="urn:microsoft.com/office/officeart/2005/8/layout/vProcess5"/>
    <dgm:cxn modelId="{48D1EC28-A4E8-4D4B-ABBA-227A7A4507EB}" type="presParOf" srcId="{78C618BD-2C46-47C3-AA5E-983119AFBCFF}" destId="{B9656654-80A2-40BB-B018-C57A4EDE8BD8}" srcOrd="4" destOrd="0" presId="urn:microsoft.com/office/officeart/2005/8/layout/vProcess5"/>
    <dgm:cxn modelId="{5F935767-0BFB-4CE4-BD2B-4248C9B32031}" type="presParOf" srcId="{78C618BD-2C46-47C3-AA5E-983119AFBCFF}" destId="{3C82A53F-F873-4DEF-80B7-885D1AF46B29}" srcOrd="5" destOrd="0" presId="urn:microsoft.com/office/officeart/2005/8/layout/vProcess5"/>
    <dgm:cxn modelId="{4A5AB12C-3144-4AF6-9606-DF6FBF353DB2}" type="presParOf" srcId="{78C618BD-2C46-47C3-AA5E-983119AFBCFF}" destId="{293F18CF-ECF0-4334-A865-DBB7911E311F}" srcOrd="6" destOrd="0" presId="urn:microsoft.com/office/officeart/2005/8/layout/vProcess5"/>
    <dgm:cxn modelId="{1204C4B5-78EE-4942-9736-C4FF5FC6F82A}" type="presParOf" srcId="{78C618BD-2C46-47C3-AA5E-983119AFBCFF}" destId="{1581C85D-6CB6-48E9-866A-83E54EE8C513}" srcOrd="7" destOrd="0" presId="urn:microsoft.com/office/officeart/2005/8/layout/vProcess5"/>
    <dgm:cxn modelId="{DBDA3578-CFB6-46ED-B050-C35BDB15728D}" type="presParOf" srcId="{78C618BD-2C46-47C3-AA5E-983119AFBCFF}" destId="{7EBBAE4B-3B57-42D7-840A-A4B7EA06C943}" srcOrd="8" destOrd="0" presId="urn:microsoft.com/office/officeart/2005/8/layout/vProcess5"/>
    <dgm:cxn modelId="{00911F3E-CE85-40C3-A95C-A07547D7CA20}" type="presParOf" srcId="{78C618BD-2C46-47C3-AA5E-983119AFBCFF}" destId="{0D9F775F-17B7-4FD6-A3D5-7D49245768BE}" srcOrd="9" destOrd="0" presId="urn:microsoft.com/office/officeart/2005/8/layout/vProcess5"/>
    <dgm:cxn modelId="{4A770B30-1D92-488C-83AB-F80258822A92}" type="presParOf" srcId="{78C618BD-2C46-47C3-AA5E-983119AFBCFF}" destId="{EA7FE315-E96D-4521-B285-8AF6F3F6DC4E}" srcOrd="10" destOrd="0" presId="urn:microsoft.com/office/officeart/2005/8/layout/vProcess5"/>
    <dgm:cxn modelId="{6EAB2650-FE2B-40D2-ACAF-2AC8C46107C3}" type="presParOf" srcId="{78C618BD-2C46-47C3-AA5E-983119AFBCFF}" destId="{C2196885-B229-4BB9-BDC7-9174D5C31A30}" srcOrd="11" destOrd="0" presId="urn:microsoft.com/office/officeart/2005/8/layout/vProcess5"/>
    <dgm:cxn modelId="{3DEF0494-F2D7-44FD-AAE4-AF450D4B7E42}" type="presParOf" srcId="{78C618BD-2C46-47C3-AA5E-983119AFBCFF}" destId="{9DC8F71E-15D1-48C7-9815-66822C882FAF}" srcOrd="12" destOrd="0" presId="urn:microsoft.com/office/officeart/2005/8/layout/vProcess5"/>
    <dgm:cxn modelId="{4AF8E41D-BCF8-46C4-974A-387C5B303FD5}" type="presParOf" srcId="{78C618BD-2C46-47C3-AA5E-983119AFBCFF}" destId="{8751608C-2392-4B42-B4AA-FC7CE1BB619C}" srcOrd="13" destOrd="0" presId="urn:microsoft.com/office/officeart/2005/8/layout/vProcess5"/>
    <dgm:cxn modelId="{72BD4105-5450-4CB7-9267-CB5DEF73ADEA}" type="presParOf" srcId="{78C618BD-2C46-47C3-AA5E-983119AFBCFF}" destId="{F3406A99-B0DC-4E45-9AFD-3B8A99D4994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E54A76-95E0-4B80-9A2E-C21176FCAB37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213287C-2256-491F-BBA3-510F01BC6F53}">
      <dgm:prSet custT="1"/>
      <dgm:spPr/>
      <dgm:t>
        <a:bodyPr/>
        <a:lstStyle/>
        <a:p>
          <a:r>
            <a:rPr lang="hr-HR" sz="2400" dirty="0"/>
            <a:t>Osvojio zapadnoslavenske države: </a:t>
          </a:r>
          <a:r>
            <a:rPr lang="hr-HR" sz="2400" dirty="0" err="1"/>
            <a:t>Velikomoravsku</a:t>
          </a:r>
          <a:r>
            <a:rPr lang="hr-HR" sz="2400" dirty="0"/>
            <a:t>, Karantaniju, Češku</a:t>
          </a:r>
          <a:endParaRPr lang="en-US" sz="2400" dirty="0"/>
        </a:p>
      </dgm:t>
    </dgm:pt>
    <dgm:pt modelId="{3182F23D-1C13-4781-AE54-DB8B3B3ECAFC}" type="parTrans" cxnId="{DFD39911-727F-40B9-A4C9-A0C263F975D3}">
      <dgm:prSet/>
      <dgm:spPr/>
      <dgm:t>
        <a:bodyPr/>
        <a:lstStyle/>
        <a:p>
          <a:endParaRPr lang="en-US"/>
        </a:p>
      </dgm:t>
    </dgm:pt>
    <dgm:pt modelId="{B3A1F143-F1E8-45EE-90D2-A51E6F286994}" type="sibTrans" cxnId="{DFD39911-727F-40B9-A4C9-A0C263F975D3}">
      <dgm:prSet/>
      <dgm:spPr/>
      <dgm:t>
        <a:bodyPr/>
        <a:lstStyle/>
        <a:p>
          <a:endParaRPr lang="en-US"/>
        </a:p>
      </dgm:t>
    </dgm:pt>
    <dgm:pt modelId="{F5D29599-AFA1-40AF-AFA5-2B716E42997A}">
      <dgm:prSet custT="1"/>
      <dgm:spPr/>
      <dgm:t>
        <a:bodyPr/>
        <a:lstStyle/>
        <a:p>
          <a:r>
            <a:rPr lang="hr-HR" sz="2400" dirty="0"/>
            <a:t>Vojni pohodi na jugoistok Europe</a:t>
          </a:r>
          <a:endParaRPr lang="en-US" sz="2400" dirty="0"/>
        </a:p>
      </dgm:t>
    </dgm:pt>
    <dgm:pt modelId="{62A644B3-8766-4B21-A5BA-4827769A0263}" type="sibTrans" cxnId="{4226830A-6A75-4CAC-8E0D-1749A1195E3B}">
      <dgm:prSet/>
      <dgm:spPr/>
      <dgm:t>
        <a:bodyPr/>
        <a:lstStyle/>
        <a:p>
          <a:endParaRPr lang="en-US"/>
        </a:p>
      </dgm:t>
    </dgm:pt>
    <dgm:pt modelId="{8C770932-91B7-44B2-AC59-7837A2765DC5}" type="parTrans" cxnId="{4226830A-6A75-4CAC-8E0D-1749A1195E3B}">
      <dgm:prSet/>
      <dgm:spPr/>
      <dgm:t>
        <a:bodyPr/>
        <a:lstStyle/>
        <a:p>
          <a:endParaRPr lang="en-US"/>
        </a:p>
      </dgm:t>
    </dgm:pt>
    <dgm:pt modelId="{75E27AEE-90B0-44EC-9676-D39AAE5D2FE8}">
      <dgm:prSet custT="1"/>
      <dgm:spPr/>
      <dgm:t>
        <a:bodyPr/>
        <a:lstStyle/>
        <a:p>
          <a:r>
            <a:rPr lang="hr-HR" sz="2400" dirty="0"/>
            <a:t>Vojni pohodi na jug Europe</a:t>
          </a:r>
          <a:endParaRPr lang="en-US" sz="2400" dirty="0"/>
        </a:p>
      </dgm:t>
    </dgm:pt>
    <dgm:pt modelId="{8CE742A1-AD10-4216-872D-BCF78E298088}" type="sibTrans" cxnId="{3B9C78BE-4894-4642-B103-9F9C6C832D0D}">
      <dgm:prSet/>
      <dgm:spPr/>
      <dgm:t>
        <a:bodyPr/>
        <a:lstStyle/>
        <a:p>
          <a:endParaRPr lang="en-US"/>
        </a:p>
      </dgm:t>
    </dgm:pt>
    <dgm:pt modelId="{050B03A8-E678-4ABE-AA1B-B71AFD56E764}" type="parTrans" cxnId="{3B9C78BE-4894-4642-B103-9F9C6C832D0D}">
      <dgm:prSet/>
      <dgm:spPr/>
      <dgm:t>
        <a:bodyPr/>
        <a:lstStyle/>
        <a:p>
          <a:endParaRPr lang="en-US"/>
        </a:p>
      </dgm:t>
    </dgm:pt>
    <dgm:pt modelId="{0FBDFC7D-8463-415D-9BDD-4ED40B674D93}" type="pres">
      <dgm:prSet presAssocID="{4AE54A76-95E0-4B80-9A2E-C21176FCAB3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DB4FEC-C351-46FD-A4EC-D49171AE08F6}" type="pres">
      <dgm:prSet presAssocID="{4AE54A76-95E0-4B80-9A2E-C21176FCAB37}" presName="dummyMaxCanvas" presStyleCnt="0">
        <dgm:presLayoutVars/>
      </dgm:prSet>
      <dgm:spPr/>
    </dgm:pt>
    <dgm:pt modelId="{025223D5-658A-4F3B-A723-3B2A301DF392}" type="pres">
      <dgm:prSet presAssocID="{4AE54A76-95E0-4B80-9A2E-C21176FCAB3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DF0E65-5BA9-4D39-85B2-1C08C860FE14}" type="pres">
      <dgm:prSet presAssocID="{4AE54A76-95E0-4B80-9A2E-C21176FCAB3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E15FCB-A56B-4041-BE44-FA21328FA729}" type="pres">
      <dgm:prSet presAssocID="{4AE54A76-95E0-4B80-9A2E-C21176FCAB3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37F087-39D8-4D22-AFA8-D11DA421065B}" type="pres">
      <dgm:prSet presAssocID="{4AE54A76-95E0-4B80-9A2E-C21176FCAB3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9B9303-3A8F-431B-B12A-4EBEEFA06114}" type="pres">
      <dgm:prSet presAssocID="{4AE54A76-95E0-4B80-9A2E-C21176FCAB3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C55C99-C334-4E98-A088-AB3503C446A9}" type="pres">
      <dgm:prSet presAssocID="{4AE54A76-95E0-4B80-9A2E-C21176FCAB3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6307CC-FE24-47F4-A3B2-3496F5A4544A}" type="pres">
      <dgm:prSet presAssocID="{4AE54A76-95E0-4B80-9A2E-C21176FCAB3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EBA3B5-CE3C-4FE2-B66D-A76E404F23E8}" type="pres">
      <dgm:prSet presAssocID="{4AE54A76-95E0-4B80-9A2E-C21176FCAB3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FD39911-727F-40B9-A4C9-A0C263F975D3}" srcId="{4AE54A76-95E0-4B80-9A2E-C21176FCAB37}" destId="{E213287C-2256-491F-BBA3-510F01BC6F53}" srcOrd="0" destOrd="0" parTransId="{3182F23D-1C13-4781-AE54-DB8B3B3ECAFC}" sibTransId="{B3A1F143-F1E8-45EE-90D2-A51E6F286994}"/>
    <dgm:cxn modelId="{44286790-FE5E-412A-89DB-6ED66A34B79D}" type="presOf" srcId="{75E27AEE-90B0-44EC-9676-D39AAE5D2FE8}" destId="{8EE15FCB-A56B-4041-BE44-FA21328FA729}" srcOrd="0" destOrd="0" presId="urn:microsoft.com/office/officeart/2005/8/layout/vProcess5"/>
    <dgm:cxn modelId="{4BB6BFD0-42F3-4846-A0AF-DE4C182B6BD4}" type="presOf" srcId="{75E27AEE-90B0-44EC-9676-D39AAE5D2FE8}" destId="{19EBA3B5-CE3C-4FE2-B66D-A76E404F23E8}" srcOrd="1" destOrd="0" presId="urn:microsoft.com/office/officeart/2005/8/layout/vProcess5"/>
    <dgm:cxn modelId="{3B9C78BE-4894-4642-B103-9F9C6C832D0D}" srcId="{4AE54A76-95E0-4B80-9A2E-C21176FCAB37}" destId="{75E27AEE-90B0-44EC-9676-D39AAE5D2FE8}" srcOrd="2" destOrd="0" parTransId="{050B03A8-E678-4ABE-AA1B-B71AFD56E764}" sibTransId="{8CE742A1-AD10-4216-872D-BCF78E298088}"/>
    <dgm:cxn modelId="{ADFB6D86-6C86-42A3-BEB3-F3E6CB8571E8}" type="presOf" srcId="{E213287C-2256-491F-BBA3-510F01BC6F53}" destId="{A4C55C99-C334-4E98-A088-AB3503C446A9}" srcOrd="1" destOrd="0" presId="urn:microsoft.com/office/officeart/2005/8/layout/vProcess5"/>
    <dgm:cxn modelId="{390706A3-8A69-4647-B4F5-2BCB4A6CD6F9}" type="presOf" srcId="{E213287C-2256-491F-BBA3-510F01BC6F53}" destId="{025223D5-658A-4F3B-A723-3B2A301DF392}" srcOrd="0" destOrd="0" presId="urn:microsoft.com/office/officeart/2005/8/layout/vProcess5"/>
    <dgm:cxn modelId="{C2E50456-FFA0-4954-B5BA-4D168850C598}" type="presOf" srcId="{4AE54A76-95E0-4B80-9A2E-C21176FCAB37}" destId="{0FBDFC7D-8463-415D-9BDD-4ED40B674D93}" srcOrd="0" destOrd="0" presId="urn:microsoft.com/office/officeart/2005/8/layout/vProcess5"/>
    <dgm:cxn modelId="{15A283F4-FCFF-46E1-8D66-DA689C5C41B0}" type="presOf" srcId="{F5D29599-AFA1-40AF-AFA5-2B716E42997A}" destId="{CA6307CC-FE24-47F4-A3B2-3496F5A4544A}" srcOrd="1" destOrd="0" presId="urn:microsoft.com/office/officeart/2005/8/layout/vProcess5"/>
    <dgm:cxn modelId="{B05C2EEA-3643-4E56-A646-7C8B5AAECA36}" type="presOf" srcId="{F5D29599-AFA1-40AF-AFA5-2B716E42997A}" destId="{45DF0E65-5BA9-4D39-85B2-1C08C860FE14}" srcOrd="0" destOrd="0" presId="urn:microsoft.com/office/officeart/2005/8/layout/vProcess5"/>
    <dgm:cxn modelId="{4226830A-6A75-4CAC-8E0D-1749A1195E3B}" srcId="{4AE54A76-95E0-4B80-9A2E-C21176FCAB37}" destId="{F5D29599-AFA1-40AF-AFA5-2B716E42997A}" srcOrd="1" destOrd="0" parTransId="{8C770932-91B7-44B2-AC59-7837A2765DC5}" sibTransId="{62A644B3-8766-4B21-A5BA-4827769A0263}"/>
    <dgm:cxn modelId="{278E4B6E-CFDF-4EE8-A62A-8FD70E4378C1}" type="presOf" srcId="{62A644B3-8766-4B21-A5BA-4827769A0263}" destId="{8B9B9303-3A8F-431B-B12A-4EBEEFA06114}" srcOrd="0" destOrd="0" presId="urn:microsoft.com/office/officeart/2005/8/layout/vProcess5"/>
    <dgm:cxn modelId="{F3A74BAD-33C4-4D26-9B40-4307AC3D1FB7}" type="presOf" srcId="{B3A1F143-F1E8-45EE-90D2-A51E6F286994}" destId="{D737F087-39D8-4D22-AFA8-D11DA421065B}" srcOrd="0" destOrd="0" presId="urn:microsoft.com/office/officeart/2005/8/layout/vProcess5"/>
    <dgm:cxn modelId="{FC71798D-594D-4565-8889-41508A1F5639}" type="presParOf" srcId="{0FBDFC7D-8463-415D-9BDD-4ED40B674D93}" destId="{23DB4FEC-C351-46FD-A4EC-D49171AE08F6}" srcOrd="0" destOrd="0" presId="urn:microsoft.com/office/officeart/2005/8/layout/vProcess5"/>
    <dgm:cxn modelId="{6B1EFDD7-0C2E-45E5-8A68-A26B68E412A6}" type="presParOf" srcId="{0FBDFC7D-8463-415D-9BDD-4ED40B674D93}" destId="{025223D5-658A-4F3B-A723-3B2A301DF392}" srcOrd="1" destOrd="0" presId="urn:microsoft.com/office/officeart/2005/8/layout/vProcess5"/>
    <dgm:cxn modelId="{C2A10900-043C-4B6C-A32F-A569C7C5E17B}" type="presParOf" srcId="{0FBDFC7D-8463-415D-9BDD-4ED40B674D93}" destId="{45DF0E65-5BA9-4D39-85B2-1C08C860FE14}" srcOrd="2" destOrd="0" presId="urn:microsoft.com/office/officeart/2005/8/layout/vProcess5"/>
    <dgm:cxn modelId="{8B7F58A6-F1F8-48EA-A583-195E41D444C6}" type="presParOf" srcId="{0FBDFC7D-8463-415D-9BDD-4ED40B674D93}" destId="{8EE15FCB-A56B-4041-BE44-FA21328FA729}" srcOrd="3" destOrd="0" presId="urn:microsoft.com/office/officeart/2005/8/layout/vProcess5"/>
    <dgm:cxn modelId="{2350158A-47AA-4788-9241-51C36554B094}" type="presParOf" srcId="{0FBDFC7D-8463-415D-9BDD-4ED40B674D93}" destId="{D737F087-39D8-4D22-AFA8-D11DA421065B}" srcOrd="4" destOrd="0" presId="urn:microsoft.com/office/officeart/2005/8/layout/vProcess5"/>
    <dgm:cxn modelId="{08F56A89-31CB-411E-810C-B45813F1A29E}" type="presParOf" srcId="{0FBDFC7D-8463-415D-9BDD-4ED40B674D93}" destId="{8B9B9303-3A8F-431B-B12A-4EBEEFA06114}" srcOrd="5" destOrd="0" presId="urn:microsoft.com/office/officeart/2005/8/layout/vProcess5"/>
    <dgm:cxn modelId="{CAD95BE3-89E8-4529-8835-D27706CFB1A1}" type="presParOf" srcId="{0FBDFC7D-8463-415D-9BDD-4ED40B674D93}" destId="{A4C55C99-C334-4E98-A088-AB3503C446A9}" srcOrd="6" destOrd="0" presId="urn:microsoft.com/office/officeart/2005/8/layout/vProcess5"/>
    <dgm:cxn modelId="{F3967B74-A5E0-4403-8F09-EC736F560140}" type="presParOf" srcId="{0FBDFC7D-8463-415D-9BDD-4ED40B674D93}" destId="{CA6307CC-FE24-47F4-A3B2-3496F5A4544A}" srcOrd="7" destOrd="0" presId="urn:microsoft.com/office/officeart/2005/8/layout/vProcess5"/>
    <dgm:cxn modelId="{859F0127-8F77-45D3-87E0-157BA7ECCF0B}" type="presParOf" srcId="{0FBDFC7D-8463-415D-9BDD-4ED40B674D93}" destId="{19EBA3B5-CE3C-4FE2-B66D-A76E404F23E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E59470-0164-4C84-8B60-A1EBB7E1786F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99FD2A9-0E17-4404-A396-CC83894B0B48}">
      <dgm:prSet custT="1"/>
      <dgm:spPr/>
      <dgm:t>
        <a:bodyPr/>
        <a:lstStyle/>
        <a:p>
          <a:r>
            <a:rPr lang="hr-HR" sz="2400" dirty="0"/>
            <a:t>800. godina papa okrunio Karla Velikog za cara Rimskog Carstva</a:t>
          </a:r>
          <a:endParaRPr lang="en-US" sz="2400" dirty="0"/>
        </a:p>
      </dgm:t>
    </dgm:pt>
    <dgm:pt modelId="{41F8860B-9201-4EE4-A29E-F918CDF87DB7}" type="parTrans" cxnId="{25E0BA36-A161-4E1A-8613-864AEAE18C6A}">
      <dgm:prSet/>
      <dgm:spPr/>
      <dgm:t>
        <a:bodyPr/>
        <a:lstStyle/>
        <a:p>
          <a:endParaRPr lang="en-US"/>
        </a:p>
      </dgm:t>
    </dgm:pt>
    <dgm:pt modelId="{3C9E3632-EBE6-4D08-AACE-69DD62DB219F}" type="sibTrans" cxnId="{25E0BA36-A161-4E1A-8613-864AEAE18C6A}">
      <dgm:prSet/>
      <dgm:spPr/>
      <dgm:t>
        <a:bodyPr/>
        <a:lstStyle/>
        <a:p>
          <a:endParaRPr lang="en-US"/>
        </a:p>
      </dgm:t>
    </dgm:pt>
    <dgm:pt modelId="{14E2BAA1-7DC7-4675-8FC1-474A02AD669B}">
      <dgm:prSet custT="1"/>
      <dgm:spPr/>
      <dgm:t>
        <a:bodyPr/>
        <a:lstStyle/>
        <a:p>
          <a:r>
            <a:rPr lang="hr-HR" sz="2400" dirty="0"/>
            <a:t>Sukob s Bizantom</a:t>
          </a:r>
          <a:endParaRPr lang="en-US" sz="2400" dirty="0"/>
        </a:p>
      </dgm:t>
    </dgm:pt>
    <dgm:pt modelId="{4D27D869-50D6-4C29-AA08-7C94E9C51B12}" type="parTrans" cxnId="{1B5A84AC-1BDE-4D22-B460-3368BBBF29AD}">
      <dgm:prSet/>
      <dgm:spPr/>
      <dgm:t>
        <a:bodyPr/>
        <a:lstStyle/>
        <a:p>
          <a:endParaRPr lang="en-US"/>
        </a:p>
      </dgm:t>
    </dgm:pt>
    <dgm:pt modelId="{F7794026-5BB6-4672-BB10-07B1FBEA73FE}" type="sibTrans" cxnId="{1B5A84AC-1BDE-4D22-B460-3368BBBF29AD}">
      <dgm:prSet/>
      <dgm:spPr/>
      <dgm:t>
        <a:bodyPr/>
        <a:lstStyle/>
        <a:p>
          <a:endParaRPr lang="en-US"/>
        </a:p>
      </dgm:t>
    </dgm:pt>
    <dgm:pt modelId="{947D3FA8-B828-4D1E-886D-7C306757B503}">
      <dgm:prSet custT="1"/>
      <dgm:spPr/>
      <dgm:t>
        <a:bodyPr/>
        <a:lstStyle/>
        <a:p>
          <a:r>
            <a:rPr lang="hr-HR" sz="2400" dirty="0"/>
            <a:t>812. mir u Aachenu </a:t>
          </a:r>
          <a:endParaRPr lang="en-US" sz="2400" dirty="0"/>
        </a:p>
      </dgm:t>
    </dgm:pt>
    <dgm:pt modelId="{116BA552-7465-45D1-A3F0-093D99DF887D}" type="parTrans" cxnId="{DFB072CB-F42C-4BB5-A50B-EFB4F6872070}">
      <dgm:prSet/>
      <dgm:spPr/>
      <dgm:t>
        <a:bodyPr/>
        <a:lstStyle/>
        <a:p>
          <a:endParaRPr lang="en-US"/>
        </a:p>
      </dgm:t>
    </dgm:pt>
    <dgm:pt modelId="{8972DF60-5C34-4F17-A35B-B0355353E990}" type="sibTrans" cxnId="{DFB072CB-F42C-4BB5-A50B-EFB4F6872070}">
      <dgm:prSet/>
      <dgm:spPr/>
      <dgm:t>
        <a:bodyPr/>
        <a:lstStyle/>
        <a:p>
          <a:endParaRPr lang="en-US"/>
        </a:p>
      </dgm:t>
    </dgm:pt>
    <dgm:pt modelId="{5EFA65CA-659D-4BC9-9778-7B32DA44350E}">
      <dgm:prSet custT="1"/>
      <dgm:spPr/>
      <dgm:t>
        <a:bodyPr/>
        <a:lstStyle/>
        <a:p>
          <a:r>
            <a:rPr lang="hr-HR" sz="2400" dirty="0"/>
            <a:t>Hrvatske kneževine pod vlašću Franaka</a:t>
          </a:r>
          <a:endParaRPr lang="en-US" sz="2400" dirty="0"/>
        </a:p>
      </dgm:t>
    </dgm:pt>
    <dgm:pt modelId="{4EA38E72-D43C-4B89-B22B-28F8A8A7210C}" type="parTrans" cxnId="{E933F3B0-8E17-4B74-8457-D9E77F9A4184}">
      <dgm:prSet/>
      <dgm:spPr/>
      <dgm:t>
        <a:bodyPr/>
        <a:lstStyle/>
        <a:p>
          <a:endParaRPr lang="en-US"/>
        </a:p>
      </dgm:t>
    </dgm:pt>
    <dgm:pt modelId="{F8451EA1-EAB9-4087-B214-5B4FE4EF0D73}" type="sibTrans" cxnId="{E933F3B0-8E17-4B74-8457-D9E77F9A4184}">
      <dgm:prSet/>
      <dgm:spPr/>
      <dgm:t>
        <a:bodyPr/>
        <a:lstStyle/>
        <a:p>
          <a:endParaRPr lang="en-US"/>
        </a:p>
      </dgm:t>
    </dgm:pt>
    <dgm:pt modelId="{FB06A6FA-EF13-4003-AB5F-327D74C9DF8F}">
      <dgm:prSet custT="1"/>
      <dgm:spPr/>
      <dgm:t>
        <a:bodyPr/>
        <a:lstStyle/>
        <a:p>
          <a:r>
            <a:rPr lang="hr-HR" sz="2400" dirty="0"/>
            <a:t>Bizant zadržao vlast nad dalmatinskim gradovima i otocima</a:t>
          </a:r>
          <a:endParaRPr lang="en-US" sz="2400" dirty="0"/>
        </a:p>
      </dgm:t>
    </dgm:pt>
    <dgm:pt modelId="{9A07C6B3-E8BA-40E0-8ADF-71DC9DB415DB}" type="parTrans" cxnId="{354F598A-47DC-406D-90EE-4E07FA986C1F}">
      <dgm:prSet/>
      <dgm:spPr/>
      <dgm:t>
        <a:bodyPr/>
        <a:lstStyle/>
        <a:p>
          <a:endParaRPr lang="en-US"/>
        </a:p>
      </dgm:t>
    </dgm:pt>
    <dgm:pt modelId="{100F320C-2130-4D9D-A0C1-60061FBEF5B1}" type="sibTrans" cxnId="{354F598A-47DC-406D-90EE-4E07FA986C1F}">
      <dgm:prSet/>
      <dgm:spPr/>
      <dgm:t>
        <a:bodyPr/>
        <a:lstStyle/>
        <a:p>
          <a:endParaRPr lang="en-US"/>
        </a:p>
      </dgm:t>
    </dgm:pt>
    <dgm:pt modelId="{958C2CF2-2A51-4104-9172-C5840A706000}" type="pres">
      <dgm:prSet presAssocID="{CFE59470-0164-4C84-8B60-A1EBB7E1786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80EC8D9-F7C7-4139-81D8-77045677DE8D}" type="pres">
      <dgm:prSet presAssocID="{CFE59470-0164-4C84-8B60-A1EBB7E1786F}" presName="dummyMaxCanvas" presStyleCnt="0">
        <dgm:presLayoutVars/>
      </dgm:prSet>
      <dgm:spPr/>
    </dgm:pt>
    <dgm:pt modelId="{56DA89D2-EDF0-4FFD-98C8-634EE668DEB6}" type="pres">
      <dgm:prSet presAssocID="{CFE59470-0164-4C84-8B60-A1EBB7E1786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39D311-8356-4D07-9ED0-27047B0B3387}" type="pres">
      <dgm:prSet presAssocID="{CFE59470-0164-4C84-8B60-A1EBB7E1786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3AACAA-204B-4672-94F0-C5AF79F6782A}" type="pres">
      <dgm:prSet presAssocID="{CFE59470-0164-4C84-8B60-A1EBB7E1786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B6A23A-9AC4-4EE9-A15A-1B9836EBB3D4}" type="pres">
      <dgm:prSet presAssocID="{CFE59470-0164-4C84-8B60-A1EBB7E1786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9C086D-9A47-48AF-9799-F99954B356AA}" type="pres">
      <dgm:prSet presAssocID="{CFE59470-0164-4C84-8B60-A1EBB7E1786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F86FB2-F599-4DF2-A708-7BCE88DC4AAA}" type="pres">
      <dgm:prSet presAssocID="{CFE59470-0164-4C84-8B60-A1EBB7E1786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E87147-DE61-4889-8417-82EA37D20493}" type="pres">
      <dgm:prSet presAssocID="{CFE59470-0164-4C84-8B60-A1EBB7E1786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76604F-C6D6-4ECA-B370-23D82FDAFD04}" type="pres">
      <dgm:prSet presAssocID="{CFE59470-0164-4C84-8B60-A1EBB7E1786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F2F052-669D-453B-87AA-B240432DC8ED}" type="pres">
      <dgm:prSet presAssocID="{CFE59470-0164-4C84-8B60-A1EBB7E1786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FB2B2B-09F2-4296-B0FE-ADA8BFCA0D7A}" type="pres">
      <dgm:prSet presAssocID="{CFE59470-0164-4C84-8B60-A1EBB7E1786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B02AD5-2567-44CF-9A92-D7E41303553C}" type="pres">
      <dgm:prSet presAssocID="{CFE59470-0164-4C84-8B60-A1EBB7E1786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69D65C-19DD-4235-84F4-50BF1CE9DA15}" type="pres">
      <dgm:prSet presAssocID="{CFE59470-0164-4C84-8B60-A1EBB7E1786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9D5DAB-C8AB-4E9B-86FB-A70527E7D494}" type="pres">
      <dgm:prSet presAssocID="{CFE59470-0164-4C84-8B60-A1EBB7E1786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A9750C-66B1-4297-B8A8-C79FFEB702B6}" type="pres">
      <dgm:prSet presAssocID="{CFE59470-0164-4C84-8B60-A1EBB7E1786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D857772-0EDD-42F2-B4CE-3C0EBD206F58}" type="presOf" srcId="{899FD2A9-0E17-4404-A396-CC83894B0B48}" destId="{06FB2B2B-09F2-4296-B0FE-ADA8BFCA0D7A}" srcOrd="1" destOrd="0" presId="urn:microsoft.com/office/officeart/2005/8/layout/vProcess5"/>
    <dgm:cxn modelId="{DFCD4ECD-F8C1-40F0-8214-2D5D13CF8D0E}" type="presOf" srcId="{8972DF60-5C34-4F17-A35B-B0355353E990}" destId="{8876604F-C6D6-4ECA-B370-23D82FDAFD04}" srcOrd="0" destOrd="0" presId="urn:microsoft.com/office/officeart/2005/8/layout/vProcess5"/>
    <dgm:cxn modelId="{DFB072CB-F42C-4BB5-A50B-EFB4F6872070}" srcId="{CFE59470-0164-4C84-8B60-A1EBB7E1786F}" destId="{947D3FA8-B828-4D1E-886D-7C306757B503}" srcOrd="2" destOrd="0" parTransId="{116BA552-7465-45D1-A3F0-093D99DF887D}" sibTransId="{8972DF60-5C34-4F17-A35B-B0355353E990}"/>
    <dgm:cxn modelId="{F9995435-B510-49C4-93D4-69477161A9E0}" type="presOf" srcId="{CFE59470-0164-4C84-8B60-A1EBB7E1786F}" destId="{958C2CF2-2A51-4104-9172-C5840A706000}" srcOrd="0" destOrd="0" presId="urn:microsoft.com/office/officeart/2005/8/layout/vProcess5"/>
    <dgm:cxn modelId="{46295AF1-669D-4224-BD68-30B1B3E42153}" type="presOf" srcId="{947D3FA8-B828-4D1E-886D-7C306757B503}" destId="{B03AACAA-204B-4672-94F0-C5AF79F6782A}" srcOrd="0" destOrd="0" presId="urn:microsoft.com/office/officeart/2005/8/layout/vProcess5"/>
    <dgm:cxn modelId="{3463C01B-3C2E-40AB-A9F0-878AC79CFA99}" type="presOf" srcId="{FB06A6FA-EF13-4003-AB5F-327D74C9DF8F}" destId="{45A9750C-66B1-4297-B8A8-C79FFEB702B6}" srcOrd="1" destOrd="0" presId="urn:microsoft.com/office/officeart/2005/8/layout/vProcess5"/>
    <dgm:cxn modelId="{AD69A53C-F23F-4A2C-A50E-2C59D858C0CB}" type="presOf" srcId="{14E2BAA1-7DC7-4675-8FC1-474A02AD669B}" destId="{3F39D311-8356-4D07-9ED0-27047B0B3387}" srcOrd="0" destOrd="0" presId="urn:microsoft.com/office/officeart/2005/8/layout/vProcess5"/>
    <dgm:cxn modelId="{2A0F92C6-7995-4E4F-B0AB-9FB6B24B0660}" type="presOf" srcId="{F7794026-5BB6-4672-BB10-07B1FBEA73FE}" destId="{5FE87147-DE61-4889-8417-82EA37D20493}" srcOrd="0" destOrd="0" presId="urn:microsoft.com/office/officeart/2005/8/layout/vProcess5"/>
    <dgm:cxn modelId="{E8C7A2A5-1FD9-4EC7-8320-B3001708D62D}" type="presOf" srcId="{F8451EA1-EAB9-4087-B214-5B4FE4EF0D73}" destId="{A4F2F052-669D-453B-87AA-B240432DC8ED}" srcOrd="0" destOrd="0" presId="urn:microsoft.com/office/officeart/2005/8/layout/vProcess5"/>
    <dgm:cxn modelId="{764D2636-61BE-4A8B-8EBA-DDB4FC1CA43E}" type="presOf" srcId="{899FD2A9-0E17-4404-A396-CC83894B0B48}" destId="{56DA89D2-EDF0-4FFD-98C8-634EE668DEB6}" srcOrd="0" destOrd="0" presId="urn:microsoft.com/office/officeart/2005/8/layout/vProcess5"/>
    <dgm:cxn modelId="{354F598A-47DC-406D-90EE-4E07FA986C1F}" srcId="{CFE59470-0164-4C84-8B60-A1EBB7E1786F}" destId="{FB06A6FA-EF13-4003-AB5F-327D74C9DF8F}" srcOrd="4" destOrd="0" parTransId="{9A07C6B3-E8BA-40E0-8ADF-71DC9DB415DB}" sibTransId="{100F320C-2130-4D9D-A0C1-60061FBEF5B1}"/>
    <dgm:cxn modelId="{1B5A84AC-1BDE-4D22-B460-3368BBBF29AD}" srcId="{CFE59470-0164-4C84-8B60-A1EBB7E1786F}" destId="{14E2BAA1-7DC7-4675-8FC1-474A02AD669B}" srcOrd="1" destOrd="0" parTransId="{4D27D869-50D6-4C29-AA08-7C94E9C51B12}" sibTransId="{F7794026-5BB6-4672-BB10-07B1FBEA73FE}"/>
    <dgm:cxn modelId="{25E0BA36-A161-4E1A-8613-864AEAE18C6A}" srcId="{CFE59470-0164-4C84-8B60-A1EBB7E1786F}" destId="{899FD2A9-0E17-4404-A396-CC83894B0B48}" srcOrd="0" destOrd="0" parTransId="{41F8860B-9201-4EE4-A29E-F918CDF87DB7}" sibTransId="{3C9E3632-EBE6-4D08-AACE-69DD62DB219F}"/>
    <dgm:cxn modelId="{86DA49EA-C09C-4592-ACEA-4506C33F7032}" type="presOf" srcId="{3C9E3632-EBE6-4D08-AACE-69DD62DB219F}" destId="{77F86FB2-F599-4DF2-A708-7BCE88DC4AAA}" srcOrd="0" destOrd="0" presId="urn:microsoft.com/office/officeart/2005/8/layout/vProcess5"/>
    <dgm:cxn modelId="{9138A3EA-B262-4CFC-A3E2-A59A3B7BF1F5}" type="presOf" srcId="{14E2BAA1-7DC7-4675-8FC1-474A02AD669B}" destId="{7CB02AD5-2567-44CF-9A92-D7E41303553C}" srcOrd="1" destOrd="0" presId="urn:microsoft.com/office/officeart/2005/8/layout/vProcess5"/>
    <dgm:cxn modelId="{7F1A4CD4-CBB7-44F5-92F6-AB684B0FAD10}" type="presOf" srcId="{5EFA65CA-659D-4BC9-9778-7B32DA44350E}" destId="{19B6A23A-9AC4-4EE9-A15A-1B9836EBB3D4}" srcOrd="0" destOrd="0" presId="urn:microsoft.com/office/officeart/2005/8/layout/vProcess5"/>
    <dgm:cxn modelId="{29EC6752-8C07-4566-9902-F807F6C13CA5}" type="presOf" srcId="{5EFA65CA-659D-4BC9-9778-7B32DA44350E}" destId="{E29D5DAB-C8AB-4E9B-86FB-A70527E7D494}" srcOrd="1" destOrd="0" presId="urn:microsoft.com/office/officeart/2005/8/layout/vProcess5"/>
    <dgm:cxn modelId="{023CB098-210F-466E-8EA1-F7B46E660E6D}" type="presOf" srcId="{947D3FA8-B828-4D1E-886D-7C306757B503}" destId="{B069D65C-19DD-4235-84F4-50BF1CE9DA15}" srcOrd="1" destOrd="0" presId="urn:microsoft.com/office/officeart/2005/8/layout/vProcess5"/>
    <dgm:cxn modelId="{E933F3B0-8E17-4B74-8457-D9E77F9A4184}" srcId="{CFE59470-0164-4C84-8B60-A1EBB7E1786F}" destId="{5EFA65CA-659D-4BC9-9778-7B32DA44350E}" srcOrd="3" destOrd="0" parTransId="{4EA38E72-D43C-4B89-B22B-28F8A8A7210C}" sibTransId="{F8451EA1-EAB9-4087-B214-5B4FE4EF0D73}"/>
    <dgm:cxn modelId="{6B889839-B2DA-4793-9A99-0F0FA635BD5F}" type="presOf" srcId="{FB06A6FA-EF13-4003-AB5F-327D74C9DF8F}" destId="{089C086D-9A47-48AF-9799-F99954B356AA}" srcOrd="0" destOrd="0" presId="urn:microsoft.com/office/officeart/2005/8/layout/vProcess5"/>
    <dgm:cxn modelId="{076C2D7E-5929-4BA5-AE3B-450167CC0CDE}" type="presParOf" srcId="{958C2CF2-2A51-4104-9172-C5840A706000}" destId="{080EC8D9-F7C7-4139-81D8-77045677DE8D}" srcOrd="0" destOrd="0" presId="urn:microsoft.com/office/officeart/2005/8/layout/vProcess5"/>
    <dgm:cxn modelId="{41122347-E4AC-4D45-8999-3CB154739873}" type="presParOf" srcId="{958C2CF2-2A51-4104-9172-C5840A706000}" destId="{56DA89D2-EDF0-4FFD-98C8-634EE668DEB6}" srcOrd="1" destOrd="0" presId="urn:microsoft.com/office/officeart/2005/8/layout/vProcess5"/>
    <dgm:cxn modelId="{6F553486-B79B-439D-BF65-C001061FB7D5}" type="presParOf" srcId="{958C2CF2-2A51-4104-9172-C5840A706000}" destId="{3F39D311-8356-4D07-9ED0-27047B0B3387}" srcOrd="2" destOrd="0" presId="urn:microsoft.com/office/officeart/2005/8/layout/vProcess5"/>
    <dgm:cxn modelId="{4FDD868A-8169-49E6-83A3-E188791A3C95}" type="presParOf" srcId="{958C2CF2-2A51-4104-9172-C5840A706000}" destId="{B03AACAA-204B-4672-94F0-C5AF79F6782A}" srcOrd="3" destOrd="0" presId="urn:microsoft.com/office/officeart/2005/8/layout/vProcess5"/>
    <dgm:cxn modelId="{43A4002A-B38D-4D62-84A7-467F4F7679F6}" type="presParOf" srcId="{958C2CF2-2A51-4104-9172-C5840A706000}" destId="{19B6A23A-9AC4-4EE9-A15A-1B9836EBB3D4}" srcOrd="4" destOrd="0" presId="urn:microsoft.com/office/officeart/2005/8/layout/vProcess5"/>
    <dgm:cxn modelId="{9A77B245-0324-4314-8995-79AFB9A049A2}" type="presParOf" srcId="{958C2CF2-2A51-4104-9172-C5840A706000}" destId="{089C086D-9A47-48AF-9799-F99954B356AA}" srcOrd="5" destOrd="0" presId="urn:microsoft.com/office/officeart/2005/8/layout/vProcess5"/>
    <dgm:cxn modelId="{6DE1687B-1BFB-4E37-963B-6045AE59595A}" type="presParOf" srcId="{958C2CF2-2A51-4104-9172-C5840A706000}" destId="{77F86FB2-F599-4DF2-A708-7BCE88DC4AAA}" srcOrd="6" destOrd="0" presId="urn:microsoft.com/office/officeart/2005/8/layout/vProcess5"/>
    <dgm:cxn modelId="{D6887C66-E593-41FF-8200-E4E2BB1A694A}" type="presParOf" srcId="{958C2CF2-2A51-4104-9172-C5840A706000}" destId="{5FE87147-DE61-4889-8417-82EA37D20493}" srcOrd="7" destOrd="0" presId="urn:microsoft.com/office/officeart/2005/8/layout/vProcess5"/>
    <dgm:cxn modelId="{8CB7BA1A-D1BB-4B6C-AC1D-79C432CA9995}" type="presParOf" srcId="{958C2CF2-2A51-4104-9172-C5840A706000}" destId="{8876604F-C6D6-4ECA-B370-23D82FDAFD04}" srcOrd="8" destOrd="0" presId="urn:microsoft.com/office/officeart/2005/8/layout/vProcess5"/>
    <dgm:cxn modelId="{DF9F1FB8-E0FC-4AAA-B669-C3E7E1B70826}" type="presParOf" srcId="{958C2CF2-2A51-4104-9172-C5840A706000}" destId="{A4F2F052-669D-453B-87AA-B240432DC8ED}" srcOrd="9" destOrd="0" presId="urn:microsoft.com/office/officeart/2005/8/layout/vProcess5"/>
    <dgm:cxn modelId="{C6D632AF-BB0F-4D99-9661-28A5F42DB011}" type="presParOf" srcId="{958C2CF2-2A51-4104-9172-C5840A706000}" destId="{06FB2B2B-09F2-4296-B0FE-ADA8BFCA0D7A}" srcOrd="10" destOrd="0" presId="urn:microsoft.com/office/officeart/2005/8/layout/vProcess5"/>
    <dgm:cxn modelId="{F2AE519D-563D-43A0-A328-EDEDC1BF5275}" type="presParOf" srcId="{958C2CF2-2A51-4104-9172-C5840A706000}" destId="{7CB02AD5-2567-44CF-9A92-D7E41303553C}" srcOrd="11" destOrd="0" presId="urn:microsoft.com/office/officeart/2005/8/layout/vProcess5"/>
    <dgm:cxn modelId="{755F0992-F8EC-4B95-ADA5-7C2D9595DBD7}" type="presParOf" srcId="{958C2CF2-2A51-4104-9172-C5840A706000}" destId="{B069D65C-19DD-4235-84F4-50BF1CE9DA15}" srcOrd="12" destOrd="0" presId="urn:microsoft.com/office/officeart/2005/8/layout/vProcess5"/>
    <dgm:cxn modelId="{B0EE6B4D-ED0E-4AB5-B99F-DF125A66B324}" type="presParOf" srcId="{958C2CF2-2A51-4104-9172-C5840A706000}" destId="{E29D5DAB-C8AB-4E9B-86FB-A70527E7D494}" srcOrd="13" destOrd="0" presId="urn:microsoft.com/office/officeart/2005/8/layout/vProcess5"/>
    <dgm:cxn modelId="{4EC5A462-DD6C-47FD-B0C2-A4B6B02483D8}" type="presParOf" srcId="{958C2CF2-2A51-4104-9172-C5840A706000}" destId="{45A9750C-66B1-4297-B8A8-C79FFEB702B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2D44C8-9A3A-4E59-B42F-670E084E3369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ABDFBBF-7298-44D0-8231-051A1CC2E5AA}">
      <dgm:prSet custT="1"/>
      <dgm:spPr/>
      <dgm:t>
        <a:bodyPr/>
        <a:lstStyle/>
        <a:p>
          <a:r>
            <a:rPr lang="hr-HR" sz="2400" dirty="0"/>
            <a:t>Karolinška renesansa – obnova kulture, umjetnosti i graditeljstva</a:t>
          </a:r>
          <a:endParaRPr lang="en-US" sz="2400" dirty="0"/>
        </a:p>
      </dgm:t>
    </dgm:pt>
    <dgm:pt modelId="{F05EBDE0-5B00-4976-93EE-516D575B86B7}" type="parTrans" cxnId="{0B25FDFF-EE0C-431C-A026-DC1032D14F02}">
      <dgm:prSet/>
      <dgm:spPr/>
      <dgm:t>
        <a:bodyPr/>
        <a:lstStyle/>
        <a:p>
          <a:endParaRPr lang="en-US"/>
        </a:p>
      </dgm:t>
    </dgm:pt>
    <dgm:pt modelId="{B82F7983-9B80-4956-A205-BF87EEECA109}" type="sibTrans" cxnId="{0B25FDFF-EE0C-431C-A026-DC1032D14F02}">
      <dgm:prSet/>
      <dgm:spPr/>
      <dgm:t>
        <a:bodyPr/>
        <a:lstStyle/>
        <a:p>
          <a:endParaRPr lang="en-US"/>
        </a:p>
      </dgm:t>
    </dgm:pt>
    <dgm:pt modelId="{DC88EA0E-4BE2-4548-ABE2-9E76369188C4}">
      <dgm:prSet custT="1"/>
      <dgm:spPr/>
      <dgm:t>
        <a:bodyPr/>
        <a:lstStyle/>
        <a:p>
          <a:r>
            <a:rPr lang="hr-HR" sz="2400" dirty="0"/>
            <a:t>Razvoj pismenosti i kulture – samostani </a:t>
          </a:r>
          <a:endParaRPr lang="en-US" sz="2400" dirty="0"/>
        </a:p>
      </dgm:t>
    </dgm:pt>
    <dgm:pt modelId="{4A8D791D-BA58-4F8D-846D-63F2ADA42036}" type="parTrans" cxnId="{A37FC59F-75DC-43EB-8183-5FBF240D8319}">
      <dgm:prSet/>
      <dgm:spPr/>
      <dgm:t>
        <a:bodyPr/>
        <a:lstStyle/>
        <a:p>
          <a:endParaRPr lang="en-US"/>
        </a:p>
      </dgm:t>
    </dgm:pt>
    <dgm:pt modelId="{E0CD6586-FDDD-4758-B089-3C29126405AE}" type="sibTrans" cxnId="{A37FC59F-75DC-43EB-8183-5FBF240D8319}">
      <dgm:prSet/>
      <dgm:spPr/>
      <dgm:t>
        <a:bodyPr/>
        <a:lstStyle/>
        <a:p>
          <a:endParaRPr lang="en-US"/>
        </a:p>
      </dgm:t>
    </dgm:pt>
    <dgm:pt modelId="{BE39C1E6-02B4-415E-9743-28D7C8469F30}">
      <dgm:prSet custT="1"/>
      <dgm:spPr/>
      <dgm:t>
        <a:bodyPr/>
        <a:lstStyle/>
        <a:p>
          <a:r>
            <a:rPr lang="hr-HR" sz="2400" dirty="0"/>
            <a:t>Širenje kršćanstva na pokorene narode</a:t>
          </a:r>
          <a:endParaRPr lang="en-US" sz="2400" dirty="0"/>
        </a:p>
      </dgm:t>
    </dgm:pt>
    <dgm:pt modelId="{BB04E77C-C97B-4E8D-9ADC-B3421ACD05CA}" type="parTrans" cxnId="{E5D00F30-FEA2-4D3C-B4F9-5F5BE7973E36}">
      <dgm:prSet/>
      <dgm:spPr/>
      <dgm:t>
        <a:bodyPr/>
        <a:lstStyle/>
        <a:p>
          <a:endParaRPr lang="en-US"/>
        </a:p>
      </dgm:t>
    </dgm:pt>
    <dgm:pt modelId="{AAFD8235-49AD-4396-BFD5-6F9AA1E4CBBB}" type="sibTrans" cxnId="{E5D00F30-FEA2-4D3C-B4F9-5F5BE7973E36}">
      <dgm:prSet/>
      <dgm:spPr/>
      <dgm:t>
        <a:bodyPr/>
        <a:lstStyle/>
        <a:p>
          <a:endParaRPr lang="en-US"/>
        </a:p>
      </dgm:t>
    </dgm:pt>
    <dgm:pt modelId="{784E685F-23CD-4A10-A4DC-799F999C9A78}">
      <dgm:prSet custT="1"/>
      <dgm:spPr/>
      <dgm:t>
        <a:bodyPr/>
        <a:lstStyle/>
        <a:p>
          <a:r>
            <a:rPr lang="hr-HR" sz="2400" dirty="0"/>
            <a:t>Veliko poštovanje prema Katoličkoj Crkvi</a:t>
          </a:r>
          <a:endParaRPr lang="en-US" sz="2400" dirty="0"/>
        </a:p>
      </dgm:t>
    </dgm:pt>
    <dgm:pt modelId="{6D502006-524D-4F90-82B5-6FFE535596FC}" type="parTrans" cxnId="{95B8B978-7A4D-42F4-A107-7EFF8C2BDDE5}">
      <dgm:prSet/>
      <dgm:spPr/>
      <dgm:t>
        <a:bodyPr/>
        <a:lstStyle/>
        <a:p>
          <a:endParaRPr lang="en-US"/>
        </a:p>
      </dgm:t>
    </dgm:pt>
    <dgm:pt modelId="{48648F76-D0DF-4DD8-8EE1-3B2FA882A74A}" type="sibTrans" cxnId="{95B8B978-7A4D-42F4-A107-7EFF8C2BDDE5}">
      <dgm:prSet/>
      <dgm:spPr/>
      <dgm:t>
        <a:bodyPr/>
        <a:lstStyle/>
        <a:p>
          <a:endParaRPr lang="en-US"/>
        </a:p>
      </dgm:t>
    </dgm:pt>
    <dgm:pt modelId="{C3D1199E-7C7F-4EE8-B691-65B0C6BF4A2B}" type="pres">
      <dgm:prSet presAssocID="{A02D44C8-9A3A-4E59-B42F-670E084E336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7E599DB-65B9-4C53-BE46-A453EE004F9E}" type="pres">
      <dgm:prSet presAssocID="{A02D44C8-9A3A-4E59-B42F-670E084E3369}" presName="dummyMaxCanvas" presStyleCnt="0">
        <dgm:presLayoutVars/>
      </dgm:prSet>
      <dgm:spPr/>
    </dgm:pt>
    <dgm:pt modelId="{231FBED5-11F5-46E1-A38D-51CCFA8C6DED}" type="pres">
      <dgm:prSet presAssocID="{A02D44C8-9A3A-4E59-B42F-670E084E3369}" presName="FourNodes_1" presStyleLbl="node1" presStyleIdx="0" presStyleCnt="4" custLinFactNeighborX="-1139" custLinFactNeighborY="-24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A4CCF5-057C-4FD7-B8BA-AFB233A9CE77}" type="pres">
      <dgm:prSet presAssocID="{A02D44C8-9A3A-4E59-B42F-670E084E336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A84C1B-6D55-4FAF-BCE7-6A4E1D594372}" type="pres">
      <dgm:prSet presAssocID="{A02D44C8-9A3A-4E59-B42F-670E084E336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4590E9-20D2-46E0-BA26-E487BD19A28C}" type="pres">
      <dgm:prSet presAssocID="{A02D44C8-9A3A-4E59-B42F-670E084E336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449CA3-08C0-456D-A0A0-00AE71FB0ED4}" type="pres">
      <dgm:prSet presAssocID="{A02D44C8-9A3A-4E59-B42F-670E084E336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D6D16F-F97F-4F57-B72C-262B8E28F7A9}" type="pres">
      <dgm:prSet presAssocID="{A02D44C8-9A3A-4E59-B42F-670E084E336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072325-E009-4548-8166-C04425BBAC17}" type="pres">
      <dgm:prSet presAssocID="{A02D44C8-9A3A-4E59-B42F-670E084E336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DE1DD5-5E19-4E79-AAB2-C66A590B9FFD}" type="pres">
      <dgm:prSet presAssocID="{A02D44C8-9A3A-4E59-B42F-670E084E336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F6308B-C4E8-4A68-9723-33E9686221B7}" type="pres">
      <dgm:prSet presAssocID="{A02D44C8-9A3A-4E59-B42F-670E084E336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2CB610-9063-43ED-862C-6FAD84D0645D}" type="pres">
      <dgm:prSet presAssocID="{A02D44C8-9A3A-4E59-B42F-670E084E336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D77018-51D6-41A1-9BF1-D7ADCCF9442F}" type="pres">
      <dgm:prSet presAssocID="{A02D44C8-9A3A-4E59-B42F-670E084E336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E636E8A-C139-4375-98D7-1AD7D0C9A3BC}" type="presOf" srcId="{BE39C1E6-02B4-415E-9743-28D7C8469F30}" destId="{E0A84C1B-6D55-4FAF-BCE7-6A4E1D594372}" srcOrd="0" destOrd="0" presId="urn:microsoft.com/office/officeart/2005/8/layout/vProcess5"/>
    <dgm:cxn modelId="{65FAB9ED-8D16-459E-BED3-2C29833A034C}" type="presOf" srcId="{B82F7983-9B80-4956-A205-BF87EEECA109}" destId="{4C449CA3-08C0-456D-A0A0-00AE71FB0ED4}" srcOrd="0" destOrd="0" presId="urn:microsoft.com/office/officeart/2005/8/layout/vProcess5"/>
    <dgm:cxn modelId="{681FEDFA-CA53-444C-9203-A897B28E7453}" type="presOf" srcId="{784E685F-23CD-4A10-A4DC-799F999C9A78}" destId="{1F4590E9-20D2-46E0-BA26-E487BD19A28C}" srcOrd="0" destOrd="0" presId="urn:microsoft.com/office/officeart/2005/8/layout/vProcess5"/>
    <dgm:cxn modelId="{9BFB700B-3187-4DFA-9FFF-224C1529284D}" type="presOf" srcId="{BE39C1E6-02B4-415E-9743-28D7C8469F30}" destId="{252CB610-9063-43ED-862C-6FAD84D0645D}" srcOrd="1" destOrd="0" presId="urn:microsoft.com/office/officeart/2005/8/layout/vProcess5"/>
    <dgm:cxn modelId="{EFE0E387-4F65-41C7-8548-8F2A621D351F}" type="presOf" srcId="{7ABDFBBF-7298-44D0-8231-051A1CC2E5AA}" destId="{B1DE1DD5-5E19-4E79-AAB2-C66A590B9FFD}" srcOrd="1" destOrd="0" presId="urn:microsoft.com/office/officeart/2005/8/layout/vProcess5"/>
    <dgm:cxn modelId="{A37FC59F-75DC-43EB-8183-5FBF240D8319}" srcId="{A02D44C8-9A3A-4E59-B42F-670E084E3369}" destId="{DC88EA0E-4BE2-4548-ABE2-9E76369188C4}" srcOrd="1" destOrd="0" parTransId="{4A8D791D-BA58-4F8D-846D-63F2ADA42036}" sibTransId="{E0CD6586-FDDD-4758-B089-3C29126405AE}"/>
    <dgm:cxn modelId="{0B25FDFF-EE0C-431C-A026-DC1032D14F02}" srcId="{A02D44C8-9A3A-4E59-B42F-670E084E3369}" destId="{7ABDFBBF-7298-44D0-8231-051A1CC2E5AA}" srcOrd="0" destOrd="0" parTransId="{F05EBDE0-5B00-4976-93EE-516D575B86B7}" sibTransId="{B82F7983-9B80-4956-A205-BF87EEECA109}"/>
    <dgm:cxn modelId="{E5D00F30-FEA2-4D3C-B4F9-5F5BE7973E36}" srcId="{A02D44C8-9A3A-4E59-B42F-670E084E3369}" destId="{BE39C1E6-02B4-415E-9743-28D7C8469F30}" srcOrd="2" destOrd="0" parTransId="{BB04E77C-C97B-4E8D-9ADC-B3421ACD05CA}" sibTransId="{AAFD8235-49AD-4396-BFD5-6F9AA1E4CBBB}"/>
    <dgm:cxn modelId="{22547E46-E9FE-4617-B09C-B772C9FD9B78}" type="presOf" srcId="{7ABDFBBF-7298-44D0-8231-051A1CC2E5AA}" destId="{231FBED5-11F5-46E1-A38D-51CCFA8C6DED}" srcOrd="0" destOrd="0" presId="urn:microsoft.com/office/officeart/2005/8/layout/vProcess5"/>
    <dgm:cxn modelId="{229879D1-3BCE-4F08-AF8A-A31D16342E66}" type="presOf" srcId="{A02D44C8-9A3A-4E59-B42F-670E084E3369}" destId="{C3D1199E-7C7F-4EE8-B691-65B0C6BF4A2B}" srcOrd="0" destOrd="0" presId="urn:microsoft.com/office/officeart/2005/8/layout/vProcess5"/>
    <dgm:cxn modelId="{85B09A24-C91A-4D71-A4D7-458540BCE0D2}" type="presOf" srcId="{AAFD8235-49AD-4396-BFD5-6F9AA1E4CBBB}" destId="{F8072325-E009-4548-8166-C04425BBAC17}" srcOrd="0" destOrd="0" presId="urn:microsoft.com/office/officeart/2005/8/layout/vProcess5"/>
    <dgm:cxn modelId="{BD79E5C9-ADC7-490A-821D-6270B1C8909B}" type="presOf" srcId="{E0CD6586-FDDD-4758-B089-3C29126405AE}" destId="{03D6D16F-F97F-4F57-B72C-262B8E28F7A9}" srcOrd="0" destOrd="0" presId="urn:microsoft.com/office/officeart/2005/8/layout/vProcess5"/>
    <dgm:cxn modelId="{7D9BC2E5-FF67-4D86-823D-219CC70170CD}" type="presOf" srcId="{784E685F-23CD-4A10-A4DC-799F999C9A78}" destId="{8ED77018-51D6-41A1-9BF1-D7ADCCF9442F}" srcOrd="1" destOrd="0" presId="urn:microsoft.com/office/officeart/2005/8/layout/vProcess5"/>
    <dgm:cxn modelId="{23245C77-EAF9-459C-9EBC-B92B360771A2}" type="presOf" srcId="{DC88EA0E-4BE2-4548-ABE2-9E76369188C4}" destId="{CAA4CCF5-057C-4FD7-B8BA-AFB233A9CE77}" srcOrd="0" destOrd="0" presId="urn:microsoft.com/office/officeart/2005/8/layout/vProcess5"/>
    <dgm:cxn modelId="{1B029462-07AE-4E98-91F1-2B87407A8A15}" type="presOf" srcId="{DC88EA0E-4BE2-4548-ABE2-9E76369188C4}" destId="{81F6308B-C4E8-4A68-9723-33E9686221B7}" srcOrd="1" destOrd="0" presId="urn:microsoft.com/office/officeart/2005/8/layout/vProcess5"/>
    <dgm:cxn modelId="{95B8B978-7A4D-42F4-A107-7EFF8C2BDDE5}" srcId="{A02D44C8-9A3A-4E59-B42F-670E084E3369}" destId="{784E685F-23CD-4A10-A4DC-799F999C9A78}" srcOrd="3" destOrd="0" parTransId="{6D502006-524D-4F90-82B5-6FFE535596FC}" sibTransId="{48648F76-D0DF-4DD8-8EE1-3B2FA882A74A}"/>
    <dgm:cxn modelId="{9401F0AC-AC26-4B2F-A4DF-A696CCAB6A76}" type="presParOf" srcId="{C3D1199E-7C7F-4EE8-B691-65B0C6BF4A2B}" destId="{47E599DB-65B9-4C53-BE46-A453EE004F9E}" srcOrd="0" destOrd="0" presId="urn:microsoft.com/office/officeart/2005/8/layout/vProcess5"/>
    <dgm:cxn modelId="{157CDBCB-49AA-476B-9747-3A9D08101298}" type="presParOf" srcId="{C3D1199E-7C7F-4EE8-B691-65B0C6BF4A2B}" destId="{231FBED5-11F5-46E1-A38D-51CCFA8C6DED}" srcOrd="1" destOrd="0" presId="urn:microsoft.com/office/officeart/2005/8/layout/vProcess5"/>
    <dgm:cxn modelId="{42328B54-42D1-438E-B262-9B77785E11E1}" type="presParOf" srcId="{C3D1199E-7C7F-4EE8-B691-65B0C6BF4A2B}" destId="{CAA4CCF5-057C-4FD7-B8BA-AFB233A9CE77}" srcOrd="2" destOrd="0" presId="urn:microsoft.com/office/officeart/2005/8/layout/vProcess5"/>
    <dgm:cxn modelId="{ED6D39BA-0802-4CA8-B731-582F6791646E}" type="presParOf" srcId="{C3D1199E-7C7F-4EE8-B691-65B0C6BF4A2B}" destId="{E0A84C1B-6D55-4FAF-BCE7-6A4E1D594372}" srcOrd="3" destOrd="0" presId="urn:microsoft.com/office/officeart/2005/8/layout/vProcess5"/>
    <dgm:cxn modelId="{B9B3EA7F-DA4D-4176-A085-BB005470F509}" type="presParOf" srcId="{C3D1199E-7C7F-4EE8-B691-65B0C6BF4A2B}" destId="{1F4590E9-20D2-46E0-BA26-E487BD19A28C}" srcOrd="4" destOrd="0" presId="urn:microsoft.com/office/officeart/2005/8/layout/vProcess5"/>
    <dgm:cxn modelId="{48F1FE50-B8ED-4D05-964C-31F7B7110509}" type="presParOf" srcId="{C3D1199E-7C7F-4EE8-B691-65B0C6BF4A2B}" destId="{4C449CA3-08C0-456D-A0A0-00AE71FB0ED4}" srcOrd="5" destOrd="0" presId="urn:microsoft.com/office/officeart/2005/8/layout/vProcess5"/>
    <dgm:cxn modelId="{8E140702-D0CD-41B1-8B01-62720F94BA1C}" type="presParOf" srcId="{C3D1199E-7C7F-4EE8-B691-65B0C6BF4A2B}" destId="{03D6D16F-F97F-4F57-B72C-262B8E28F7A9}" srcOrd="6" destOrd="0" presId="urn:microsoft.com/office/officeart/2005/8/layout/vProcess5"/>
    <dgm:cxn modelId="{16D351E0-D5AE-4150-917F-3731430690F8}" type="presParOf" srcId="{C3D1199E-7C7F-4EE8-B691-65B0C6BF4A2B}" destId="{F8072325-E009-4548-8166-C04425BBAC17}" srcOrd="7" destOrd="0" presId="urn:microsoft.com/office/officeart/2005/8/layout/vProcess5"/>
    <dgm:cxn modelId="{E59F42BE-C1CD-475B-9168-56429E7EDC22}" type="presParOf" srcId="{C3D1199E-7C7F-4EE8-B691-65B0C6BF4A2B}" destId="{B1DE1DD5-5E19-4E79-AAB2-C66A590B9FFD}" srcOrd="8" destOrd="0" presId="urn:microsoft.com/office/officeart/2005/8/layout/vProcess5"/>
    <dgm:cxn modelId="{EBA09684-5E05-4840-8A52-D5A3F67DCDED}" type="presParOf" srcId="{C3D1199E-7C7F-4EE8-B691-65B0C6BF4A2B}" destId="{81F6308B-C4E8-4A68-9723-33E9686221B7}" srcOrd="9" destOrd="0" presId="urn:microsoft.com/office/officeart/2005/8/layout/vProcess5"/>
    <dgm:cxn modelId="{69A9380E-0101-4FC5-BD01-706394259483}" type="presParOf" srcId="{C3D1199E-7C7F-4EE8-B691-65B0C6BF4A2B}" destId="{252CB610-9063-43ED-862C-6FAD84D0645D}" srcOrd="10" destOrd="0" presId="urn:microsoft.com/office/officeart/2005/8/layout/vProcess5"/>
    <dgm:cxn modelId="{ADC7360B-B18F-4499-B427-D12C3C18C178}" type="presParOf" srcId="{C3D1199E-7C7F-4EE8-B691-65B0C6BF4A2B}" destId="{8ED77018-51D6-41A1-9BF1-D7ADCCF9442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04C0B0-1C7F-4A4F-9B4D-F9A73DEBF1C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326BDD6-EBBD-4B5E-BC3A-37545B7D0448}">
      <dgm:prSet/>
      <dgm:spPr/>
      <dgm:t>
        <a:bodyPr/>
        <a:lstStyle/>
        <a:p>
          <a:r>
            <a:rPr lang="hr-HR" dirty="0"/>
            <a:t>Slabljenje moći dinastije Karolinga</a:t>
          </a:r>
          <a:endParaRPr lang="en-US" dirty="0"/>
        </a:p>
      </dgm:t>
    </dgm:pt>
    <dgm:pt modelId="{6725F0AE-8CA1-46DD-A41D-493D46726304}" type="parTrans" cxnId="{44056A6B-DD6B-433A-A61A-776071130803}">
      <dgm:prSet/>
      <dgm:spPr/>
      <dgm:t>
        <a:bodyPr/>
        <a:lstStyle/>
        <a:p>
          <a:endParaRPr lang="en-US"/>
        </a:p>
      </dgm:t>
    </dgm:pt>
    <dgm:pt modelId="{709E25C9-C459-409E-9201-0AA3F2FC0073}" type="sibTrans" cxnId="{44056A6B-DD6B-433A-A61A-776071130803}">
      <dgm:prSet/>
      <dgm:spPr/>
      <dgm:t>
        <a:bodyPr/>
        <a:lstStyle/>
        <a:p>
          <a:endParaRPr lang="en-US"/>
        </a:p>
      </dgm:t>
    </dgm:pt>
    <dgm:pt modelId="{5EA4FFBA-2315-401E-8C98-5E80FCC09960}">
      <dgm:prSet/>
      <dgm:spPr/>
      <dgm:t>
        <a:bodyPr/>
        <a:lstStyle/>
        <a:p>
          <a:r>
            <a:rPr lang="hr-HR"/>
            <a:t>Europa na meti različitih napada: s juga Arapa, s istoka Mađara, sa sjevera Vikinga</a:t>
          </a:r>
          <a:endParaRPr lang="en-US"/>
        </a:p>
      </dgm:t>
    </dgm:pt>
    <dgm:pt modelId="{4B3FFD03-B583-41DE-B7E0-3069698C912D}" type="parTrans" cxnId="{DDA187EF-F066-4B08-943F-5F7D3A118E0B}">
      <dgm:prSet/>
      <dgm:spPr/>
      <dgm:t>
        <a:bodyPr/>
        <a:lstStyle/>
        <a:p>
          <a:endParaRPr lang="en-US"/>
        </a:p>
      </dgm:t>
    </dgm:pt>
    <dgm:pt modelId="{7013E8E8-74BE-40C7-B106-22F2B81AEBDE}" type="sibTrans" cxnId="{DDA187EF-F066-4B08-943F-5F7D3A118E0B}">
      <dgm:prSet/>
      <dgm:spPr/>
      <dgm:t>
        <a:bodyPr/>
        <a:lstStyle/>
        <a:p>
          <a:endParaRPr lang="en-US"/>
        </a:p>
      </dgm:t>
    </dgm:pt>
    <dgm:pt modelId="{A70CB23C-5025-436A-B28F-BD26EB852111}" type="pres">
      <dgm:prSet presAssocID="{2C04C0B0-1C7F-4A4F-9B4D-F9A73DEBF1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821EA4A-B39C-4620-A15A-078D7208F916}" type="pres">
      <dgm:prSet presAssocID="{2326BDD6-EBBD-4B5E-BC3A-37545B7D044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DD3598-FBC9-4802-A82E-7B54BB75D9EE}" type="pres">
      <dgm:prSet presAssocID="{709E25C9-C459-409E-9201-0AA3F2FC0073}" presName="spacer" presStyleCnt="0"/>
      <dgm:spPr/>
    </dgm:pt>
    <dgm:pt modelId="{87B0A726-2A1B-4E14-BE83-66F9640C9CDF}" type="pres">
      <dgm:prSet presAssocID="{5EA4FFBA-2315-401E-8C98-5E80FCC0996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3B98905-1F8B-45E0-86AF-EE427561A4FB}" type="presOf" srcId="{5EA4FFBA-2315-401E-8C98-5E80FCC09960}" destId="{87B0A726-2A1B-4E14-BE83-66F9640C9CDF}" srcOrd="0" destOrd="0" presId="urn:microsoft.com/office/officeart/2005/8/layout/vList2"/>
    <dgm:cxn modelId="{44056A6B-DD6B-433A-A61A-776071130803}" srcId="{2C04C0B0-1C7F-4A4F-9B4D-F9A73DEBF1CD}" destId="{2326BDD6-EBBD-4B5E-BC3A-37545B7D0448}" srcOrd="0" destOrd="0" parTransId="{6725F0AE-8CA1-46DD-A41D-493D46726304}" sibTransId="{709E25C9-C459-409E-9201-0AA3F2FC0073}"/>
    <dgm:cxn modelId="{DB77602B-9336-4165-AED1-5BAA4DE0DFD9}" type="presOf" srcId="{2C04C0B0-1C7F-4A4F-9B4D-F9A73DEBF1CD}" destId="{A70CB23C-5025-436A-B28F-BD26EB852111}" srcOrd="0" destOrd="0" presId="urn:microsoft.com/office/officeart/2005/8/layout/vList2"/>
    <dgm:cxn modelId="{813EA6C7-4515-43F4-96F7-0656BBD12454}" type="presOf" srcId="{2326BDD6-EBBD-4B5E-BC3A-37545B7D0448}" destId="{4821EA4A-B39C-4620-A15A-078D7208F916}" srcOrd="0" destOrd="0" presId="urn:microsoft.com/office/officeart/2005/8/layout/vList2"/>
    <dgm:cxn modelId="{DDA187EF-F066-4B08-943F-5F7D3A118E0B}" srcId="{2C04C0B0-1C7F-4A4F-9B4D-F9A73DEBF1CD}" destId="{5EA4FFBA-2315-401E-8C98-5E80FCC09960}" srcOrd="1" destOrd="0" parTransId="{4B3FFD03-B583-41DE-B7E0-3069698C912D}" sibTransId="{7013E8E8-74BE-40C7-B106-22F2B81AEBDE}"/>
    <dgm:cxn modelId="{08D823E9-4907-4F45-AE37-107D8F71C81D}" type="presParOf" srcId="{A70CB23C-5025-436A-B28F-BD26EB852111}" destId="{4821EA4A-B39C-4620-A15A-078D7208F916}" srcOrd="0" destOrd="0" presId="urn:microsoft.com/office/officeart/2005/8/layout/vList2"/>
    <dgm:cxn modelId="{9F2531BD-73B5-4671-BBE4-9BCDD1AFD2C8}" type="presParOf" srcId="{A70CB23C-5025-436A-B28F-BD26EB852111}" destId="{10DD3598-FBC9-4802-A82E-7B54BB75D9EE}" srcOrd="1" destOrd="0" presId="urn:microsoft.com/office/officeart/2005/8/layout/vList2"/>
    <dgm:cxn modelId="{9782CEA4-0619-4F91-9A81-13B6B3BE94A5}" type="presParOf" srcId="{A70CB23C-5025-436A-B28F-BD26EB852111}" destId="{87B0A726-2A1B-4E14-BE83-66F9640C9CD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5113D6-25EB-4049-9F56-6C173AA045C9}">
      <dsp:nvSpPr>
        <dsp:cNvPr id="0" name=""/>
        <dsp:cNvSpPr/>
      </dsp:nvSpPr>
      <dsp:spPr>
        <a:xfrm>
          <a:off x="22148" y="0"/>
          <a:ext cx="8485881" cy="9658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Najmoćnija država ranoga srednjeg vijeka</a:t>
          </a:r>
          <a:endParaRPr lang="en-US" sz="2400" kern="1200" dirty="0"/>
        </a:p>
      </dsp:txBody>
      <dsp:txXfrm>
        <a:off x="22148" y="0"/>
        <a:ext cx="7418640" cy="965829"/>
      </dsp:txXfrm>
    </dsp:sp>
    <dsp:sp modelId="{79F45F5E-596B-46B1-A0A2-D80A5B45092E}">
      <dsp:nvSpPr>
        <dsp:cNvPr id="0" name=""/>
        <dsp:cNvSpPr/>
      </dsp:nvSpPr>
      <dsp:spPr>
        <a:xfrm>
          <a:off x="710692" y="1141434"/>
          <a:ext cx="8485881" cy="9658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Država utemeljena na prostoru rimske provincije Galije</a:t>
          </a:r>
          <a:endParaRPr lang="en-US" sz="2400" kern="1200" dirty="0"/>
        </a:p>
      </dsp:txBody>
      <dsp:txXfrm>
        <a:off x="710692" y="1141434"/>
        <a:ext cx="7147400" cy="965829"/>
      </dsp:txXfrm>
    </dsp:sp>
    <dsp:sp modelId="{F10504C6-FA55-4F8E-8FB8-4B8360C43DF0}">
      <dsp:nvSpPr>
        <dsp:cNvPr id="0" name=""/>
        <dsp:cNvSpPr/>
      </dsp:nvSpPr>
      <dsp:spPr>
        <a:xfrm>
          <a:off x="1410777" y="2282868"/>
          <a:ext cx="8485881" cy="9658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511. godina, </a:t>
          </a:r>
          <a:r>
            <a:rPr lang="hr-HR" sz="2400" kern="1200" dirty="0" err="1"/>
            <a:t>Klodvig</a:t>
          </a:r>
          <a:r>
            <a:rPr lang="hr-HR" sz="2400" kern="1200" dirty="0"/>
            <a:t> iz dinastije </a:t>
          </a:r>
          <a:r>
            <a:rPr lang="hr-HR" sz="2400" kern="1200" dirty="0" err="1"/>
            <a:t>Merovinga</a:t>
          </a:r>
          <a:endParaRPr lang="en-US" sz="2400" kern="1200" dirty="0"/>
        </a:p>
      </dsp:txBody>
      <dsp:txXfrm>
        <a:off x="1410777" y="2282868"/>
        <a:ext cx="7158007" cy="965829"/>
      </dsp:txXfrm>
    </dsp:sp>
    <dsp:sp modelId="{CDCFA64C-1E05-414A-9243-E771F4B21A92}">
      <dsp:nvSpPr>
        <dsp:cNvPr id="0" name=""/>
        <dsp:cNvSpPr/>
      </dsp:nvSpPr>
      <dsp:spPr>
        <a:xfrm>
          <a:off x="2121470" y="3424302"/>
          <a:ext cx="8485881" cy="9658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Prijestolnica države bila u Parizu</a:t>
          </a:r>
          <a:endParaRPr lang="en-US" sz="2400" kern="1200" dirty="0"/>
        </a:p>
      </dsp:txBody>
      <dsp:txXfrm>
        <a:off x="2121470" y="3424302"/>
        <a:ext cx="7147400" cy="965829"/>
      </dsp:txXfrm>
    </dsp:sp>
    <dsp:sp modelId="{F8C39481-EE19-40C9-BC3A-B79895C0EC65}">
      <dsp:nvSpPr>
        <dsp:cNvPr id="0" name=""/>
        <dsp:cNvSpPr/>
      </dsp:nvSpPr>
      <dsp:spPr>
        <a:xfrm>
          <a:off x="7858092" y="739737"/>
          <a:ext cx="627788" cy="6277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858092" y="739737"/>
        <a:ext cx="627788" cy="627788"/>
      </dsp:txXfrm>
    </dsp:sp>
    <dsp:sp modelId="{51430D5B-9A51-4988-BB16-3CB77FD2CC2B}">
      <dsp:nvSpPr>
        <dsp:cNvPr id="0" name=""/>
        <dsp:cNvSpPr/>
      </dsp:nvSpPr>
      <dsp:spPr>
        <a:xfrm>
          <a:off x="8568785" y="1881171"/>
          <a:ext cx="627788" cy="6277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8568785" y="1881171"/>
        <a:ext cx="627788" cy="627788"/>
      </dsp:txXfrm>
    </dsp:sp>
    <dsp:sp modelId="{4D2B846C-6FBE-4471-933F-28EBF7205DF7}">
      <dsp:nvSpPr>
        <dsp:cNvPr id="0" name=""/>
        <dsp:cNvSpPr/>
      </dsp:nvSpPr>
      <dsp:spPr>
        <a:xfrm>
          <a:off x="9268870" y="3022605"/>
          <a:ext cx="627788" cy="6277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9268870" y="3022605"/>
        <a:ext cx="627788" cy="6277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5176F7-560D-48A1-BD99-0808D77A4D9D}">
      <dsp:nvSpPr>
        <dsp:cNvPr id="0" name=""/>
        <dsp:cNvSpPr/>
      </dsp:nvSpPr>
      <dsp:spPr>
        <a:xfrm>
          <a:off x="0" y="0"/>
          <a:ext cx="8893836" cy="1338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/>
            <a:t>Pipin Mali iz dinastije Karolinga svrgnuo vladare iz dinastije </a:t>
          </a:r>
          <a:r>
            <a:rPr lang="hr-HR" sz="3500" kern="1200" dirty="0" err="1"/>
            <a:t>Merovinga</a:t>
          </a:r>
          <a:endParaRPr lang="en-US" sz="3500" kern="1200" dirty="0"/>
        </a:p>
      </dsp:txBody>
      <dsp:txXfrm>
        <a:off x="0" y="0"/>
        <a:ext cx="7527752" cy="1338641"/>
      </dsp:txXfrm>
    </dsp:sp>
    <dsp:sp modelId="{36AB0555-BB86-40F0-9F67-F4053374B927}">
      <dsp:nvSpPr>
        <dsp:cNvPr id="0" name=""/>
        <dsp:cNvSpPr/>
      </dsp:nvSpPr>
      <dsp:spPr>
        <a:xfrm>
          <a:off x="784750" y="1561748"/>
          <a:ext cx="8893836" cy="1338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/>
            <a:t>Druga polovica VIII. stoljeća učvršćivanje saveza sa Crkvom</a:t>
          </a:r>
          <a:endParaRPr lang="en-US" sz="3500" kern="1200"/>
        </a:p>
      </dsp:txBody>
      <dsp:txXfrm>
        <a:off x="784750" y="1561748"/>
        <a:ext cx="7238969" cy="1338641"/>
      </dsp:txXfrm>
    </dsp:sp>
    <dsp:sp modelId="{7E277C33-00C3-449E-BAF8-2DA082D20EBE}">
      <dsp:nvSpPr>
        <dsp:cNvPr id="0" name=""/>
        <dsp:cNvSpPr/>
      </dsp:nvSpPr>
      <dsp:spPr>
        <a:xfrm>
          <a:off x="1569500" y="3123497"/>
          <a:ext cx="8893836" cy="1338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/>
            <a:t>Pipin Mali porazio Langobarde i dao papi posjede u središnjoj Italiji </a:t>
          </a:r>
          <a:endParaRPr lang="en-US" sz="3500" kern="1200"/>
        </a:p>
      </dsp:txBody>
      <dsp:txXfrm>
        <a:off x="1569500" y="3123497"/>
        <a:ext cx="7238969" cy="1338641"/>
      </dsp:txXfrm>
    </dsp:sp>
    <dsp:sp modelId="{3EB1E9A7-6991-48D8-AD85-11894CE09F56}">
      <dsp:nvSpPr>
        <dsp:cNvPr id="0" name=""/>
        <dsp:cNvSpPr/>
      </dsp:nvSpPr>
      <dsp:spPr>
        <a:xfrm>
          <a:off x="8023719" y="1015136"/>
          <a:ext cx="870117" cy="870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023719" y="1015136"/>
        <a:ext cx="870117" cy="870117"/>
      </dsp:txXfrm>
    </dsp:sp>
    <dsp:sp modelId="{F801577A-4F5C-4B0A-8A2A-C12E15251B7E}">
      <dsp:nvSpPr>
        <dsp:cNvPr id="0" name=""/>
        <dsp:cNvSpPr/>
      </dsp:nvSpPr>
      <dsp:spPr>
        <a:xfrm>
          <a:off x="8808469" y="2567960"/>
          <a:ext cx="870117" cy="870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808469" y="2567960"/>
        <a:ext cx="870117" cy="8701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0F64FF-4763-4A75-9E97-C455101F600C}">
      <dsp:nvSpPr>
        <dsp:cNvPr id="0" name=""/>
        <dsp:cNvSpPr/>
      </dsp:nvSpPr>
      <dsp:spPr>
        <a:xfrm>
          <a:off x="0" y="0"/>
          <a:ext cx="8587801" cy="1273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756. godine osnovana Papinska Država</a:t>
          </a:r>
          <a:endParaRPr lang="en-US" sz="3300" kern="1200" dirty="0"/>
        </a:p>
      </dsp:txBody>
      <dsp:txXfrm>
        <a:off x="0" y="0"/>
        <a:ext cx="7287853" cy="1273834"/>
      </dsp:txXfrm>
    </dsp:sp>
    <dsp:sp modelId="{EC5B46CB-6536-4B9A-B0C7-4182401A8D15}">
      <dsp:nvSpPr>
        <dsp:cNvPr id="0" name=""/>
        <dsp:cNvSpPr/>
      </dsp:nvSpPr>
      <dsp:spPr>
        <a:xfrm>
          <a:off x="757747" y="1486140"/>
          <a:ext cx="8587801" cy="1273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Središte države u Rimu</a:t>
          </a:r>
          <a:endParaRPr lang="en-US" sz="3300" kern="1200"/>
        </a:p>
      </dsp:txBody>
      <dsp:txXfrm>
        <a:off x="757747" y="1486140"/>
        <a:ext cx="7002061" cy="1273834"/>
      </dsp:txXfrm>
    </dsp:sp>
    <dsp:sp modelId="{595CB915-7D64-4666-9410-CE61DEDB9B0E}">
      <dsp:nvSpPr>
        <dsp:cNvPr id="0" name=""/>
        <dsp:cNvSpPr/>
      </dsp:nvSpPr>
      <dsp:spPr>
        <a:xfrm>
          <a:off x="1515494" y="2972281"/>
          <a:ext cx="8587801" cy="1273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Obveza plaćanja desetine prihoda Crkvi </a:t>
          </a:r>
          <a:endParaRPr lang="en-US" sz="3300" kern="1200" dirty="0"/>
        </a:p>
      </dsp:txBody>
      <dsp:txXfrm>
        <a:off x="1515494" y="2972281"/>
        <a:ext cx="7002061" cy="1273834"/>
      </dsp:txXfrm>
    </dsp:sp>
    <dsp:sp modelId="{45C1454D-004B-42DF-A02E-9E80A0EF34A6}">
      <dsp:nvSpPr>
        <dsp:cNvPr id="0" name=""/>
        <dsp:cNvSpPr/>
      </dsp:nvSpPr>
      <dsp:spPr>
        <a:xfrm>
          <a:off x="7759808" y="965991"/>
          <a:ext cx="827992" cy="827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759808" y="965991"/>
        <a:ext cx="827992" cy="827992"/>
      </dsp:txXfrm>
    </dsp:sp>
    <dsp:sp modelId="{9B9FB95F-C73D-4F78-8E38-257D6A003EE9}">
      <dsp:nvSpPr>
        <dsp:cNvPr id="0" name=""/>
        <dsp:cNvSpPr/>
      </dsp:nvSpPr>
      <dsp:spPr>
        <a:xfrm>
          <a:off x="8517556" y="2443639"/>
          <a:ext cx="827992" cy="827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517556" y="2443639"/>
        <a:ext cx="827992" cy="8279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B0F3F0-B13B-496C-9246-EB834B27E172}">
      <dsp:nvSpPr>
        <dsp:cNvPr id="0" name=""/>
        <dsp:cNvSpPr/>
      </dsp:nvSpPr>
      <dsp:spPr>
        <a:xfrm>
          <a:off x="0" y="36045"/>
          <a:ext cx="9433232" cy="12554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Pipina Maloga nasljeđuje njegov sin Karlo</a:t>
          </a:r>
          <a:endParaRPr lang="en-US" sz="3200" kern="1200" dirty="0"/>
        </a:p>
      </dsp:txBody>
      <dsp:txXfrm>
        <a:off x="0" y="36045"/>
        <a:ext cx="8152006" cy="1255488"/>
      </dsp:txXfrm>
    </dsp:sp>
    <dsp:sp modelId="{55FE4E22-4439-4D29-BD46-56FABB8EC1B3}">
      <dsp:nvSpPr>
        <dsp:cNvPr id="0" name=""/>
        <dsp:cNvSpPr/>
      </dsp:nvSpPr>
      <dsp:spPr>
        <a:xfrm>
          <a:off x="832343" y="1464735"/>
          <a:ext cx="9433232" cy="12554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/>
            <a:t>Stvorio najmoćniju državu tog vremena te stekao nadimak Veliki</a:t>
          </a:r>
          <a:endParaRPr lang="en-US" sz="3200" kern="1200"/>
        </a:p>
      </dsp:txBody>
      <dsp:txXfrm>
        <a:off x="832343" y="1464735"/>
        <a:ext cx="7784820" cy="1255488"/>
      </dsp:txXfrm>
    </dsp:sp>
    <dsp:sp modelId="{B2D7340C-CD34-405F-9FEE-D233F9449914}">
      <dsp:nvSpPr>
        <dsp:cNvPr id="0" name=""/>
        <dsp:cNvSpPr/>
      </dsp:nvSpPr>
      <dsp:spPr>
        <a:xfrm>
          <a:off x="1664687" y="2929471"/>
          <a:ext cx="9433232" cy="12554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Želja za obnovom Zapadnog Rimskog Carstva rezultirala brojnim vojnim pohodima</a:t>
          </a:r>
          <a:endParaRPr lang="en-US" sz="3200" kern="1200" dirty="0"/>
        </a:p>
      </dsp:txBody>
      <dsp:txXfrm>
        <a:off x="1664687" y="2929471"/>
        <a:ext cx="7784820" cy="1255488"/>
      </dsp:txXfrm>
    </dsp:sp>
    <dsp:sp modelId="{4231D7A4-6F09-4848-ACB7-DABD3891EC94}">
      <dsp:nvSpPr>
        <dsp:cNvPr id="0" name=""/>
        <dsp:cNvSpPr/>
      </dsp:nvSpPr>
      <dsp:spPr>
        <a:xfrm>
          <a:off x="8617164" y="952078"/>
          <a:ext cx="816067" cy="8160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617164" y="952078"/>
        <a:ext cx="816067" cy="816067"/>
      </dsp:txXfrm>
    </dsp:sp>
    <dsp:sp modelId="{3EDABF67-3B35-4724-A766-769ED36DA9F1}">
      <dsp:nvSpPr>
        <dsp:cNvPr id="0" name=""/>
        <dsp:cNvSpPr/>
      </dsp:nvSpPr>
      <dsp:spPr>
        <a:xfrm>
          <a:off x="9449508" y="2408444"/>
          <a:ext cx="816067" cy="8160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9449508" y="2408444"/>
        <a:ext cx="816067" cy="81606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E83D71-F36F-4439-AF43-6F0DCD63EF51}">
      <dsp:nvSpPr>
        <dsp:cNvPr id="0" name=""/>
        <dsp:cNvSpPr/>
      </dsp:nvSpPr>
      <dsp:spPr>
        <a:xfrm>
          <a:off x="0" y="0"/>
          <a:ext cx="7890430" cy="7902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/>
            <a:t>Većinu vojnih pohoda vodio osobno</a:t>
          </a:r>
          <a:endParaRPr lang="en-US" sz="3400" kern="1200" dirty="0"/>
        </a:p>
      </dsp:txBody>
      <dsp:txXfrm>
        <a:off x="0" y="0"/>
        <a:ext cx="6991550" cy="790223"/>
      </dsp:txXfrm>
    </dsp:sp>
    <dsp:sp modelId="{2D07FFBF-E465-4BBC-AD73-1EDEBD520013}">
      <dsp:nvSpPr>
        <dsp:cNvPr id="0" name=""/>
        <dsp:cNvSpPr/>
      </dsp:nvSpPr>
      <dsp:spPr>
        <a:xfrm>
          <a:off x="589220" y="899977"/>
          <a:ext cx="7890430" cy="7902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/>
            <a:t>Učvrstio vlast u Italiji</a:t>
          </a:r>
          <a:endParaRPr lang="en-US" sz="3400" kern="1200"/>
        </a:p>
      </dsp:txBody>
      <dsp:txXfrm>
        <a:off x="589220" y="899977"/>
        <a:ext cx="6787564" cy="790223"/>
      </dsp:txXfrm>
    </dsp:sp>
    <dsp:sp modelId="{BBDE4B96-8A5B-47D9-8AC2-3072ECDD3C50}">
      <dsp:nvSpPr>
        <dsp:cNvPr id="0" name=""/>
        <dsp:cNvSpPr/>
      </dsp:nvSpPr>
      <dsp:spPr>
        <a:xfrm>
          <a:off x="1178440" y="1799954"/>
          <a:ext cx="7890430" cy="7902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/>
            <a:t>Pripojio područja Sasa i Bavaraca</a:t>
          </a:r>
          <a:endParaRPr lang="en-US" sz="3400" kern="1200"/>
        </a:p>
      </dsp:txBody>
      <dsp:txXfrm>
        <a:off x="1178440" y="1799954"/>
        <a:ext cx="6787564" cy="790223"/>
      </dsp:txXfrm>
    </dsp:sp>
    <dsp:sp modelId="{B9656654-80A2-40BB-B018-C57A4EDE8BD8}">
      <dsp:nvSpPr>
        <dsp:cNvPr id="0" name=""/>
        <dsp:cNvSpPr/>
      </dsp:nvSpPr>
      <dsp:spPr>
        <a:xfrm>
          <a:off x="1767661" y="2699931"/>
          <a:ext cx="7890430" cy="7902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/>
            <a:t>Ratovao s Arapima</a:t>
          </a:r>
          <a:endParaRPr lang="en-US" sz="3400" kern="1200"/>
        </a:p>
      </dsp:txBody>
      <dsp:txXfrm>
        <a:off x="1767661" y="2699931"/>
        <a:ext cx="6787564" cy="790223"/>
      </dsp:txXfrm>
    </dsp:sp>
    <dsp:sp modelId="{3C82A53F-F873-4DEF-80B7-885D1AF46B29}">
      <dsp:nvSpPr>
        <dsp:cNvPr id="0" name=""/>
        <dsp:cNvSpPr/>
      </dsp:nvSpPr>
      <dsp:spPr>
        <a:xfrm>
          <a:off x="2356881" y="3599908"/>
          <a:ext cx="7890430" cy="7902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/>
            <a:t>Osvojio avarsku državu</a:t>
          </a:r>
          <a:endParaRPr lang="en-US" sz="3400" kern="1200"/>
        </a:p>
      </dsp:txBody>
      <dsp:txXfrm>
        <a:off x="2356881" y="3599908"/>
        <a:ext cx="6787564" cy="790223"/>
      </dsp:txXfrm>
    </dsp:sp>
    <dsp:sp modelId="{293F18CF-ECF0-4334-A865-DBB7911E311F}">
      <dsp:nvSpPr>
        <dsp:cNvPr id="0" name=""/>
        <dsp:cNvSpPr/>
      </dsp:nvSpPr>
      <dsp:spPr>
        <a:xfrm>
          <a:off x="7376784" y="577302"/>
          <a:ext cx="513645" cy="51364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376784" y="577302"/>
        <a:ext cx="513645" cy="513645"/>
      </dsp:txXfrm>
    </dsp:sp>
    <dsp:sp modelId="{1581C85D-6CB6-48E9-866A-83E54EE8C513}">
      <dsp:nvSpPr>
        <dsp:cNvPr id="0" name=""/>
        <dsp:cNvSpPr/>
      </dsp:nvSpPr>
      <dsp:spPr>
        <a:xfrm>
          <a:off x="7966005" y="1477279"/>
          <a:ext cx="513645" cy="51364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966005" y="1477279"/>
        <a:ext cx="513645" cy="513645"/>
      </dsp:txXfrm>
    </dsp:sp>
    <dsp:sp modelId="{7EBBAE4B-3B57-42D7-840A-A4B7EA06C943}">
      <dsp:nvSpPr>
        <dsp:cNvPr id="0" name=""/>
        <dsp:cNvSpPr/>
      </dsp:nvSpPr>
      <dsp:spPr>
        <a:xfrm>
          <a:off x="8555225" y="2364086"/>
          <a:ext cx="513645" cy="51364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8555225" y="2364086"/>
        <a:ext cx="513645" cy="513645"/>
      </dsp:txXfrm>
    </dsp:sp>
    <dsp:sp modelId="{0D9F775F-17B7-4FD6-A3D5-7D49245768BE}">
      <dsp:nvSpPr>
        <dsp:cNvPr id="0" name=""/>
        <dsp:cNvSpPr/>
      </dsp:nvSpPr>
      <dsp:spPr>
        <a:xfrm>
          <a:off x="9144446" y="3272843"/>
          <a:ext cx="513645" cy="51364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9144446" y="3272843"/>
        <a:ext cx="513645" cy="51364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5223D5-658A-4F3B-A723-3B2A301DF392}">
      <dsp:nvSpPr>
        <dsp:cNvPr id="0" name=""/>
        <dsp:cNvSpPr/>
      </dsp:nvSpPr>
      <dsp:spPr>
        <a:xfrm>
          <a:off x="0" y="0"/>
          <a:ext cx="9127198" cy="12811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Osvojio zapadnoslavenske države: </a:t>
          </a:r>
          <a:r>
            <a:rPr lang="hr-HR" sz="2400" kern="1200" dirty="0" err="1"/>
            <a:t>Velikomoravsku</a:t>
          </a:r>
          <a:r>
            <a:rPr lang="hr-HR" sz="2400" kern="1200" dirty="0"/>
            <a:t>, Karantaniju, Češku</a:t>
          </a:r>
          <a:endParaRPr lang="en-US" sz="2400" kern="1200" dirty="0"/>
        </a:p>
      </dsp:txBody>
      <dsp:txXfrm>
        <a:off x="0" y="0"/>
        <a:ext cx="7819810" cy="1281124"/>
      </dsp:txXfrm>
    </dsp:sp>
    <dsp:sp modelId="{45DF0E65-5BA9-4D39-85B2-1C08C860FE14}">
      <dsp:nvSpPr>
        <dsp:cNvPr id="0" name=""/>
        <dsp:cNvSpPr/>
      </dsp:nvSpPr>
      <dsp:spPr>
        <a:xfrm>
          <a:off x="805340" y="1494645"/>
          <a:ext cx="9127198" cy="12811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Vojni pohodi na jugoistok Europe</a:t>
          </a:r>
          <a:endParaRPr lang="en-US" sz="2400" kern="1200" dirty="0"/>
        </a:p>
      </dsp:txBody>
      <dsp:txXfrm>
        <a:off x="805340" y="1494645"/>
        <a:ext cx="7489125" cy="1281124"/>
      </dsp:txXfrm>
    </dsp:sp>
    <dsp:sp modelId="{8EE15FCB-A56B-4041-BE44-FA21328FA729}">
      <dsp:nvSpPr>
        <dsp:cNvPr id="0" name=""/>
        <dsp:cNvSpPr/>
      </dsp:nvSpPr>
      <dsp:spPr>
        <a:xfrm>
          <a:off x="1610681" y="2989291"/>
          <a:ext cx="9127198" cy="12811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Vojni pohodi na jug Europe</a:t>
          </a:r>
          <a:endParaRPr lang="en-US" sz="2400" kern="1200" dirty="0"/>
        </a:p>
      </dsp:txBody>
      <dsp:txXfrm>
        <a:off x="1610681" y="2989291"/>
        <a:ext cx="7489125" cy="1281124"/>
      </dsp:txXfrm>
    </dsp:sp>
    <dsp:sp modelId="{D737F087-39D8-4D22-AFA8-D11DA421065B}">
      <dsp:nvSpPr>
        <dsp:cNvPr id="0" name=""/>
        <dsp:cNvSpPr/>
      </dsp:nvSpPr>
      <dsp:spPr>
        <a:xfrm>
          <a:off x="8294466" y="971519"/>
          <a:ext cx="832731" cy="8327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294466" y="971519"/>
        <a:ext cx="832731" cy="832731"/>
      </dsp:txXfrm>
    </dsp:sp>
    <dsp:sp modelId="{8B9B9303-3A8F-431B-B12A-4EBEEFA06114}">
      <dsp:nvSpPr>
        <dsp:cNvPr id="0" name=""/>
        <dsp:cNvSpPr/>
      </dsp:nvSpPr>
      <dsp:spPr>
        <a:xfrm>
          <a:off x="9099807" y="2457624"/>
          <a:ext cx="832731" cy="8327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9099807" y="2457624"/>
        <a:ext cx="832731" cy="83273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DA89D2-EDF0-4FFD-98C8-634EE668DEB6}">
      <dsp:nvSpPr>
        <dsp:cNvPr id="0" name=""/>
        <dsp:cNvSpPr/>
      </dsp:nvSpPr>
      <dsp:spPr>
        <a:xfrm>
          <a:off x="0" y="0"/>
          <a:ext cx="7762462" cy="8150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800. godina papa okrunio Karla Velikog za cara Rimskog Carstva</a:t>
          </a:r>
          <a:endParaRPr lang="en-US" sz="2400" kern="1200" dirty="0"/>
        </a:p>
      </dsp:txBody>
      <dsp:txXfrm>
        <a:off x="0" y="0"/>
        <a:ext cx="6835292" cy="815094"/>
      </dsp:txXfrm>
    </dsp:sp>
    <dsp:sp modelId="{3F39D311-8356-4D07-9ED0-27047B0B3387}">
      <dsp:nvSpPr>
        <dsp:cNvPr id="0" name=""/>
        <dsp:cNvSpPr/>
      </dsp:nvSpPr>
      <dsp:spPr>
        <a:xfrm>
          <a:off x="579664" y="928301"/>
          <a:ext cx="7762462" cy="8150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Sukob s Bizantom</a:t>
          </a:r>
          <a:endParaRPr lang="en-US" sz="2400" kern="1200" dirty="0"/>
        </a:p>
      </dsp:txBody>
      <dsp:txXfrm>
        <a:off x="579664" y="928301"/>
        <a:ext cx="6652986" cy="815094"/>
      </dsp:txXfrm>
    </dsp:sp>
    <dsp:sp modelId="{B03AACAA-204B-4672-94F0-C5AF79F6782A}">
      <dsp:nvSpPr>
        <dsp:cNvPr id="0" name=""/>
        <dsp:cNvSpPr/>
      </dsp:nvSpPr>
      <dsp:spPr>
        <a:xfrm>
          <a:off x="1159328" y="1856603"/>
          <a:ext cx="7762462" cy="8150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812. mir u Aachenu </a:t>
          </a:r>
          <a:endParaRPr lang="en-US" sz="2400" kern="1200" dirty="0"/>
        </a:p>
      </dsp:txBody>
      <dsp:txXfrm>
        <a:off x="1159328" y="1856603"/>
        <a:ext cx="6652986" cy="815094"/>
      </dsp:txXfrm>
    </dsp:sp>
    <dsp:sp modelId="{19B6A23A-9AC4-4EE9-A15A-1B9836EBB3D4}">
      <dsp:nvSpPr>
        <dsp:cNvPr id="0" name=""/>
        <dsp:cNvSpPr/>
      </dsp:nvSpPr>
      <dsp:spPr>
        <a:xfrm>
          <a:off x="1738993" y="2784905"/>
          <a:ext cx="7762462" cy="8150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Hrvatske kneževine pod vlašću Franaka</a:t>
          </a:r>
          <a:endParaRPr lang="en-US" sz="2400" kern="1200" dirty="0"/>
        </a:p>
      </dsp:txBody>
      <dsp:txXfrm>
        <a:off x="1738993" y="2784905"/>
        <a:ext cx="6652986" cy="815094"/>
      </dsp:txXfrm>
    </dsp:sp>
    <dsp:sp modelId="{089C086D-9A47-48AF-9799-F99954B356AA}">
      <dsp:nvSpPr>
        <dsp:cNvPr id="0" name=""/>
        <dsp:cNvSpPr/>
      </dsp:nvSpPr>
      <dsp:spPr>
        <a:xfrm>
          <a:off x="2318657" y="3713207"/>
          <a:ext cx="7762462" cy="8150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Bizant zadržao vlast nad dalmatinskim gradovima i otocima</a:t>
          </a:r>
          <a:endParaRPr lang="en-US" sz="2400" kern="1200" dirty="0"/>
        </a:p>
      </dsp:txBody>
      <dsp:txXfrm>
        <a:off x="2318657" y="3713207"/>
        <a:ext cx="6652986" cy="815094"/>
      </dsp:txXfrm>
    </dsp:sp>
    <dsp:sp modelId="{77F86FB2-F599-4DF2-A708-7BCE88DC4AAA}">
      <dsp:nvSpPr>
        <dsp:cNvPr id="0" name=""/>
        <dsp:cNvSpPr/>
      </dsp:nvSpPr>
      <dsp:spPr>
        <a:xfrm>
          <a:off x="7232651" y="595471"/>
          <a:ext cx="529811" cy="5298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232651" y="595471"/>
        <a:ext cx="529811" cy="529811"/>
      </dsp:txXfrm>
    </dsp:sp>
    <dsp:sp modelId="{5FE87147-DE61-4889-8417-82EA37D20493}">
      <dsp:nvSpPr>
        <dsp:cNvPr id="0" name=""/>
        <dsp:cNvSpPr/>
      </dsp:nvSpPr>
      <dsp:spPr>
        <a:xfrm>
          <a:off x="7812315" y="1523773"/>
          <a:ext cx="529811" cy="5298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812315" y="1523773"/>
        <a:ext cx="529811" cy="529811"/>
      </dsp:txXfrm>
    </dsp:sp>
    <dsp:sp modelId="{8876604F-C6D6-4ECA-B370-23D82FDAFD04}">
      <dsp:nvSpPr>
        <dsp:cNvPr id="0" name=""/>
        <dsp:cNvSpPr/>
      </dsp:nvSpPr>
      <dsp:spPr>
        <a:xfrm>
          <a:off x="8391979" y="2438490"/>
          <a:ext cx="529811" cy="5298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391979" y="2438490"/>
        <a:ext cx="529811" cy="529811"/>
      </dsp:txXfrm>
    </dsp:sp>
    <dsp:sp modelId="{A4F2F052-669D-453B-87AA-B240432DC8ED}">
      <dsp:nvSpPr>
        <dsp:cNvPr id="0" name=""/>
        <dsp:cNvSpPr/>
      </dsp:nvSpPr>
      <dsp:spPr>
        <a:xfrm>
          <a:off x="8971644" y="3375849"/>
          <a:ext cx="529811" cy="5298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971644" y="3375849"/>
        <a:ext cx="529811" cy="52981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1FBED5-11F5-46E1-A38D-51CCFA8C6DED}">
      <dsp:nvSpPr>
        <dsp:cNvPr id="0" name=""/>
        <dsp:cNvSpPr/>
      </dsp:nvSpPr>
      <dsp:spPr>
        <a:xfrm>
          <a:off x="0" y="0"/>
          <a:ext cx="8562958" cy="9658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Karolinška renesansa – obnova kulture, umjetnosti i graditeljstva</a:t>
          </a:r>
          <a:endParaRPr lang="en-US" sz="2400" kern="1200" dirty="0"/>
        </a:p>
      </dsp:txBody>
      <dsp:txXfrm>
        <a:off x="0" y="0"/>
        <a:ext cx="7495717" cy="965829"/>
      </dsp:txXfrm>
    </dsp:sp>
    <dsp:sp modelId="{CAA4CCF5-057C-4FD7-B8BA-AFB233A9CE77}">
      <dsp:nvSpPr>
        <dsp:cNvPr id="0" name=""/>
        <dsp:cNvSpPr/>
      </dsp:nvSpPr>
      <dsp:spPr>
        <a:xfrm>
          <a:off x="717147" y="1141434"/>
          <a:ext cx="8562958" cy="9658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Razvoj pismenosti i kulture – samostani </a:t>
          </a:r>
          <a:endParaRPr lang="en-US" sz="2400" kern="1200" dirty="0"/>
        </a:p>
      </dsp:txBody>
      <dsp:txXfrm>
        <a:off x="717147" y="1141434"/>
        <a:ext cx="7218021" cy="965829"/>
      </dsp:txXfrm>
    </dsp:sp>
    <dsp:sp modelId="{E0A84C1B-6D55-4FAF-BCE7-6A4E1D594372}">
      <dsp:nvSpPr>
        <dsp:cNvPr id="0" name=""/>
        <dsp:cNvSpPr/>
      </dsp:nvSpPr>
      <dsp:spPr>
        <a:xfrm>
          <a:off x="1423591" y="2282868"/>
          <a:ext cx="8562958" cy="9658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Širenje kršćanstva na pokorene narode</a:t>
          </a:r>
          <a:endParaRPr lang="en-US" sz="2400" kern="1200" dirty="0"/>
        </a:p>
      </dsp:txBody>
      <dsp:txXfrm>
        <a:off x="1423591" y="2282868"/>
        <a:ext cx="7228725" cy="965829"/>
      </dsp:txXfrm>
    </dsp:sp>
    <dsp:sp modelId="{1F4590E9-20D2-46E0-BA26-E487BD19A28C}">
      <dsp:nvSpPr>
        <dsp:cNvPr id="0" name=""/>
        <dsp:cNvSpPr/>
      </dsp:nvSpPr>
      <dsp:spPr>
        <a:xfrm>
          <a:off x="2140739" y="3424302"/>
          <a:ext cx="8562958" cy="9658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Veliko poštovanje prema Katoličkoj Crkvi</a:t>
          </a:r>
          <a:endParaRPr lang="en-US" sz="2400" kern="1200" dirty="0"/>
        </a:p>
      </dsp:txBody>
      <dsp:txXfrm>
        <a:off x="2140739" y="3424302"/>
        <a:ext cx="7218021" cy="965829"/>
      </dsp:txXfrm>
    </dsp:sp>
    <dsp:sp modelId="{4C449CA3-08C0-456D-A0A0-00AE71FB0ED4}">
      <dsp:nvSpPr>
        <dsp:cNvPr id="0" name=""/>
        <dsp:cNvSpPr/>
      </dsp:nvSpPr>
      <dsp:spPr>
        <a:xfrm>
          <a:off x="7935169" y="739737"/>
          <a:ext cx="627788" cy="6277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935169" y="739737"/>
        <a:ext cx="627788" cy="627788"/>
      </dsp:txXfrm>
    </dsp:sp>
    <dsp:sp modelId="{03D6D16F-F97F-4F57-B72C-262B8E28F7A9}">
      <dsp:nvSpPr>
        <dsp:cNvPr id="0" name=""/>
        <dsp:cNvSpPr/>
      </dsp:nvSpPr>
      <dsp:spPr>
        <a:xfrm>
          <a:off x="8652317" y="1881171"/>
          <a:ext cx="627788" cy="6277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8652317" y="1881171"/>
        <a:ext cx="627788" cy="627788"/>
      </dsp:txXfrm>
    </dsp:sp>
    <dsp:sp modelId="{F8072325-E009-4548-8166-C04425BBAC17}">
      <dsp:nvSpPr>
        <dsp:cNvPr id="0" name=""/>
        <dsp:cNvSpPr/>
      </dsp:nvSpPr>
      <dsp:spPr>
        <a:xfrm>
          <a:off x="9358761" y="3022605"/>
          <a:ext cx="627788" cy="6277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9358761" y="3022605"/>
        <a:ext cx="627788" cy="62778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21EA4A-B39C-4620-A15A-078D7208F916}">
      <dsp:nvSpPr>
        <dsp:cNvPr id="0" name=""/>
        <dsp:cNvSpPr/>
      </dsp:nvSpPr>
      <dsp:spPr>
        <a:xfrm>
          <a:off x="0" y="365635"/>
          <a:ext cx="4990728" cy="16782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Slabljenje moći dinastije Karolinga</a:t>
          </a:r>
          <a:endParaRPr lang="en-US" sz="3000" kern="1200" dirty="0"/>
        </a:p>
      </dsp:txBody>
      <dsp:txXfrm>
        <a:off x="0" y="365635"/>
        <a:ext cx="4990728" cy="1678218"/>
      </dsp:txXfrm>
    </dsp:sp>
    <dsp:sp modelId="{87B0A726-2A1B-4E14-BE83-66F9640C9CDF}">
      <dsp:nvSpPr>
        <dsp:cNvPr id="0" name=""/>
        <dsp:cNvSpPr/>
      </dsp:nvSpPr>
      <dsp:spPr>
        <a:xfrm>
          <a:off x="0" y="2130254"/>
          <a:ext cx="4990728" cy="16782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/>
            <a:t>Europa na meti različitih napada: s juga Arapa, s istoka Mađara, sa sjevera Vikinga</a:t>
          </a:r>
          <a:endParaRPr lang="en-US" sz="3000" kern="1200"/>
        </a:p>
      </dsp:txBody>
      <dsp:txXfrm>
        <a:off x="0" y="2130254"/>
        <a:ext cx="4990728" cy="1678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05/10/2020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0536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0279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Karta Franačka za Karla Velikog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0730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853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Mir u </a:t>
            </a:r>
            <a:r>
              <a:rPr lang="hr-HR" dirty="0" err="1"/>
              <a:t>Verdunu</a:t>
            </a:r>
            <a:r>
              <a:rPr lang="hr-HR" dirty="0"/>
              <a:t> 843. između trojice unuka Karla Velikoga, </a:t>
            </a:r>
            <a:r>
              <a:rPr lang="hr-HR" dirty="0" err="1"/>
              <a:t>Lotara</a:t>
            </a:r>
            <a:r>
              <a:rPr lang="hr-HR" dirty="0"/>
              <a:t> I., Karla ćelavoga i Ludovika Njemačkoga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016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Karta podjele Franačke u </a:t>
            </a:r>
            <a:r>
              <a:rPr lang="hr-HR" dirty="0" err="1"/>
              <a:t>Verdunu</a:t>
            </a:r>
            <a:endParaRPr lang="hr-HR" dirty="0"/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8205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Karlo ćelavi, unuk Karla velikoga, vladar Zapadne Franačke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06874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Oton I., kralj Istočne Franačke i prvi car Svetoga Rimskog Carstva Njemačke Narodnosti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48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Skulptura s prikazom </a:t>
            </a:r>
            <a:r>
              <a:rPr lang="hr-HR" dirty="0" err="1"/>
              <a:t>Klodvigova</a:t>
            </a:r>
            <a:r>
              <a:rPr lang="hr-HR" dirty="0"/>
              <a:t> primanja kršćanstva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39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068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Migracije Indijanaca u ranome novom vijeku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084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710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059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102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1393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411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microsoft.com/office/2007/relationships/diagramDrawing" Target="../diagrams/drawin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063" y="1977800"/>
            <a:ext cx="7772400" cy="1102519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Franačka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564075"/>
            <a:ext cx="6400800" cy="1314450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</a:t>
            </a:r>
          </a:p>
          <a:p>
            <a:r>
              <a:rPr lang="hr-HR" sz="2800" smtClean="0"/>
              <a:t>Franci, Arapi, Bizantsko Carstvo i Mletačka Republika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2007638" y="659634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Franačka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A8071837-54AD-4F98-A56B-F84D6BF645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3918302"/>
              </p:ext>
            </p:extLst>
          </p:nvPr>
        </p:nvGraphicFramePr>
        <p:xfrm>
          <a:off x="1199456" y="1484784"/>
          <a:ext cx="10081120" cy="452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84392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2007638" y="659634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Franačka</a:t>
            </a:r>
          </a:p>
        </p:txBody>
      </p:sp>
      <p:sp>
        <p:nvSpPr>
          <p:cNvPr id="7" name="Rezervirano mjesto sadržaja 4">
            <a:extLst>
              <a:ext uri="{FF2B5EF4-FFF2-40B4-BE49-F238E27FC236}">
                <a16:creationId xmlns:a16="http://schemas.microsoft.com/office/drawing/2014/main" xmlns="" id="{8DC9BDBB-C08A-47C8-BC63-4FE36ED5A3D7}"/>
              </a:ext>
            </a:extLst>
          </p:cNvPr>
          <p:cNvSpPr txBox="1">
            <a:spLocks/>
          </p:cNvSpPr>
          <p:nvPr/>
        </p:nvSpPr>
        <p:spPr>
          <a:xfrm>
            <a:off x="4223792" y="2420888"/>
            <a:ext cx="7389262" cy="2963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Karlo Veliki imao vlast nad područjem od Dunava i Labe na istoku do Atlantskog oceana na zapadu te od Sjevernog mora do Španjolske i Italije na jugu</a:t>
            </a:r>
          </a:p>
        </p:txBody>
      </p:sp>
      <p:pic>
        <p:nvPicPr>
          <p:cNvPr id="1026" name="Picture 2" descr="C:\Radni\Desktop\Charlemagne-by-Dur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333257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1475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2007638" y="659634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Franačka</a:t>
            </a:r>
          </a:p>
        </p:txBody>
      </p:sp>
      <p:pic>
        <p:nvPicPr>
          <p:cNvPr id="6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0604D1CD-41A6-43F6-A2E9-0C2CD6C476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65303"/>
            <a:ext cx="5481241" cy="4261666"/>
          </a:xfrm>
          <a:prstGeom prst="rect">
            <a:avLst/>
          </a:prstGeom>
          <a:noFill/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xmlns="" id="{26E42A3D-390A-4A6C-A7DA-421E53FA3198}"/>
              </a:ext>
            </a:extLst>
          </p:cNvPr>
          <p:cNvSpPr txBox="1">
            <a:spLocks/>
          </p:cNvSpPr>
          <p:nvPr/>
        </p:nvSpPr>
        <p:spPr>
          <a:xfrm>
            <a:off x="6384032" y="1772816"/>
            <a:ext cx="5040560" cy="2963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  <a:p>
            <a:endParaRPr lang="hr-HR" dirty="0"/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pomoću zemljovida u udžbeniku na stranici 20 odgovorite na pitanja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38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2007638" y="659634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Franačka</a:t>
            </a:r>
          </a:p>
        </p:txBody>
      </p:sp>
      <p:graphicFrame>
        <p:nvGraphicFramePr>
          <p:cNvPr id="9" name="Rezervirano mjesto sadržaja 2">
            <a:extLst>
              <a:ext uri="{FF2B5EF4-FFF2-40B4-BE49-F238E27FC236}">
                <a16:creationId xmlns:a16="http://schemas.microsoft.com/office/drawing/2014/main" xmlns="" id="{D95441E3-F600-4040-9168-B27C99CBA4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95196701"/>
              </p:ext>
            </p:extLst>
          </p:nvPr>
        </p:nvGraphicFramePr>
        <p:xfrm>
          <a:off x="983432" y="1556792"/>
          <a:ext cx="10703698" cy="439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793367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2007638" y="659634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Franačka</a:t>
            </a:r>
          </a:p>
        </p:txBody>
      </p:sp>
      <p:pic>
        <p:nvPicPr>
          <p:cNvPr id="6" name="Rezervirano mjesto sadržaja 4" descr="Slika na kojoj se prikazuje tekst, knjiga&#10;&#10;Opis je automatski generiran">
            <a:extLst>
              <a:ext uri="{FF2B5EF4-FFF2-40B4-BE49-F238E27FC236}">
                <a16:creationId xmlns:a16="http://schemas.microsoft.com/office/drawing/2014/main" xmlns="" id="{8D61213E-95E0-496B-B3FF-D2B091FFDF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6792"/>
            <a:ext cx="5458767" cy="4392488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xmlns="" id="{6AB2AC09-F5E7-4C25-B6C3-EAC7A021EEC5}"/>
              </a:ext>
            </a:extLst>
          </p:cNvPr>
          <p:cNvSpPr txBox="1">
            <a:spLocks/>
          </p:cNvSpPr>
          <p:nvPr/>
        </p:nvSpPr>
        <p:spPr>
          <a:xfrm>
            <a:off x="5435306" y="1872633"/>
            <a:ext cx="6598982" cy="2963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slabljenje države nakon smrti Karla Velikog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843. godina mir u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Verdunu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podjela Carstva između Karlovih unuka na tri dijela</a:t>
            </a:r>
          </a:p>
        </p:txBody>
      </p:sp>
    </p:spTree>
    <p:extLst>
      <p:ext uri="{BB962C8B-B14F-4D97-AF65-F5344CB8AC3E}">
        <p14:creationId xmlns:p14="http://schemas.microsoft.com/office/powerpoint/2010/main" xmlns="" val="2567490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2007638" y="659634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Franačka</a:t>
            </a:r>
          </a:p>
        </p:txBody>
      </p:sp>
      <p:pic>
        <p:nvPicPr>
          <p:cNvPr id="6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C5283EBD-DDCE-42BB-95DA-46FCBD52D9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9" y="1615943"/>
            <a:ext cx="5513987" cy="4342265"/>
          </a:xfrm>
          <a:prstGeom prst="rect">
            <a:avLst/>
          </a:prstGeom>
          <a:noFill/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xmlns="" id="{3E253670-49AF-4A06-AD61-CEA422941155}"/>
              </a:ext>
            </a:extLst>
          </p:cNvPr>
          <p:cNvSpPr txBox="1">
            <a:spLocks/>
          </p:cNvSpPr>
          <p:nvPr/>
        </p:nvSpPr>
        <p:spPr>
          <a:xfrm>
            <a:off x="5725580" y="1887720"/>
            <a:ext cx="6275510" cy="2963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  <a:p>
            <a:endParaRPr lang="hr-HR" dirty="0"/>
          </a:p>
          <a:p>
            <a:r>
              <a:rPr lang="hr-HR" dirty="0"/>
              <a:t>proučite zemljovid u udžbeniku na stranici 21 i odgovorite na pitanja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134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2007638" y="659634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Franačka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C431C74B-2D05-497D-991C-D35F2937D3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74242326"/>
              </p:ext>
            </p:extLst>
          </p:nvPr>
        </p:nvGraphicFramePr>
        <p:xfrm>
          <a:off x="1148098" y="1693358"/>
          <a:ext cx="4990728" cy="417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Rezervirano mjesto sadržaja 5" descr="Slika na kojoj se prikazuje tekst, zgrada, fotografija, staro&#10;&#10;Opis je automatski generiran">
            <a:extLst>
              <a:ext uri="{FF2B5EF4-FFF2-40B4-BE49-F238E27FC236}">
                <a16:creationId xmlns:a16="http://schemas.microsoft.com/office/drawing/2014/main" xmlns="" id="{E28134AB-3CDF-4BE5-9163-47F2C958E1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7900" y="1647395"/>
            <a:ext cx="3737863" cy="45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7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2007638" y="659634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Franačka</a:t>
            </a:r>
          </a:p>
        </p:txBody>
      </p:sp>
      <p:pic>
        <p:nvPicPr>
          <p:cNvPr id="6" name="Rezervirano mjesto sadržaja 6" descr="Slika na kojoj se prikazuje kamen, zgrada&#10;&#10;Opis je automatski generiran">
            <a:extLst>
              <a:ext uri="{FF2B5EF4-FFF2-40B4-BE49-F238E27FC236}">
                <a16:creationId xmlns:a16="http://schemas.microsoft.com/office/drawing/2014/main" xmlns="" id="{20BAEAC9-9F73-4C56-8FDF-51D7E7E8EA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9041"/>
            <a:ext cx="3647728" cy="5438959"/>
          </a:xfrm>
          <a:prstGeom prst="rect">
            <a:avLst/>
          </a:prstGeom>
        </p:spPr>
      </p:pic>
      <p:sp>
        <p:nvSpPr>
          <p:cNvPr id="7" name="Rezervirano mjesto sadržaja 4">
            <a:extLst>
              <a:ext uri="{FF2B5EF4-FFF2-40B4-BE49-F238E27FC236}">
                <a16:creationId xmlns:a16="http://schemas.microsoft.com/office/drawing/2014/main" xmlns="" id="{DCFB660D-3446-46DD-B99F-FF21BE25CFD4}"/>
              </a:ext>
            </a:extLst>
          </p:cNvPr>
          <p:cNvSpPr txBox="1">
            <a:spLocks/>
          </p:cNvSpPr>
          <p:nvPr/>
        </p:nvSpPr>
        <p:spPr>
          <a:xfrm>
            <a:off x="4439816" y="2276872"/>
            <a:ext cx="6779566" cy="296346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Oton I., kralj Istočne Franačke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962. godina u Rimu okrunjen za cara Svetoga Rimskog Carstva Njemačke Narodnosti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potvrdio papi posjede i sudjelovao u izboru papa</a:t>
            </a:r>
          </a:p>
        </p:txBody>
      </p:sp>
    </p:spTree>
    <p:extLst>
      <p:ext uri="{BB962C8B-B14F-4D97-AF65-F5344CB8AC3E}">
        <p14:creationId xmlns:p14="http://schemas.microsoft.com/office/powerpoint/2010/main" xmlns="" val="87046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332656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C7F207-EEFC-4A05-A0D8-D5506E52CB42}"/>
              </a:ext>
            </a:extLst>
          </p:cNvPr>
          <p:cNvSpPr txBox="1">
            <a:spLocks/>
          </p:cNvSpPr>
          <p:nvPr/>
        </p:nvSpPr>
        <p:spPr>
          <a:xfrm>
            <a:off x="1981200" y="689273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UPAMTIMO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A293BEBF-F8E9-4A1F-B046-2CCCE9A5C059}"/>
              </a:ext>
            </a:extLst>
          </p:cNvPr>
          <p:cNvSpPr txBox="1">
            <a:spLocks/>
          </p:cNvSpPr>
          <p:nvPr/>
        </p:nvSpPr>
        <p:spPr>
          <a:xfrm>
            <a:off x="1199456" y="1700808"/>
            <a:ext cx="9865096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Franačka utemeljena 511. godine u Galiji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Klodvig</a:t>
            </a:r>
            <a:r>
              <a:rPr lang="hr-H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iz dinastije </a:t>
            </a:r>
            <a:r>
              <a:rPr lang="hr-H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Merovinga</a:t>
            </a:r>
            <a:endParaRPr lang="hr-HR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prihvatio kršćanstvo i utemeljio savez između Crkve i države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Pipin Mali i dinastija Karolinga, VIII. stoljeće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756. godine osnovana Papinska Država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38822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332656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C7F207-EEFC-4A05-A0D8-D5506E52CB42}"/>
              </a:ext>
            </a:extLst>
          </p:cNvPr>
          <p:cNvSpPr txBox="1">
            <a:spLocks/>
          </p:cNvSpPr>
          <p:nvPr/>
        </p:nvSpPr>
        <p:spPr>
          <a:xfrm>
            <a:off x="1876197" y="682575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UPAMTIMO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4D4C775C-E835-4208-9A83-10DBEFC260E4}"/>
              </a:ext>
            </a:extLst>
          </p:cNvPr>
          <p:cNvSpPr txBox="1">
            <a:spLocks/>
          </p:cNvSpPr>
          <p:nvPr/>
        </p:nvSpPr>
        <p:spPr>
          <a:xfrm>
            <a:off x="1343472" y="1822684"/>
            <a:ext cx="10463336" cy="4611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obveza plaćanja desetine prihoda Crkvi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800. godina papa okrunio Karla Velikog za cara Rimskog Carstva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sukob s Bizantom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812. mir u Aachenu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hrvatske kneževine pod vlašću Franaka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5576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1981200" y="659634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Franačka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xmlns="" id="{6ACD46E5-5C7E-4E37-96FB-D53E2CECD4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77198935"/>
              </p:ext>
            </p:extLst>
          </p:nvPr>
        </p:nvGraphicFramePr>
        <p:xfrm>
          <a:off x="682587" y="1628800"/>
          <a:ext cx="10607352" cy="439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403397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332656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C7F207-EEFC-4A05-A0D8-D5506E52CB42}"/>
              </a:ext>
            </a:extLst>
          </p:cNvPr>
          <p:cNvSpPr txBox="1">
            <a:spLocks/>
          </p:cNvSpPr>
          <p:nvPr/>
        </p:nvSpPr>
        <p:spPr>
          <a:xfrm>
            <a:off x="1981200" y="712776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UPAMTIMO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C1F0AF0-E868-44A9-9AA5-0F44D6C1FF28}"/>
              </a:ext>
            </a:extLst>
          </p:cNvPr>
          <p:cNvSpPr txBox="1">
            <a:spLocks/>
          </p:cNvSpPr>
          <p:nvPr/>
        </p:nvSpPr>
        <p:spPr>
          <a:xfrm>
            <a:off x="1487488" y="1806130"/>
            <a:ext cx="8229600" cy="3030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karolinška renesansa – obnova kulture, umjetnosti i graditeljstva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razvoj pismenosti i kulture – samostani 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širenje kršćanstva na pokorene narode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slabljenje države nakon smrti Karla Velikog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48448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332656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C7F207-EEFC-4A05-A0D8-D5506E52CB42}"/>
              </a:ext>
            </a:extLst>
          </p:cNvPr>
          <p:cNvSpPr txBox="1">
            <a:spLocks/>
          </p:cNvSpPr>
          <p:nvPr/>
        </p:nvSpPr>
        <p:spPr>
          <a:xfrm>
            <a:off x="1971450" y="991872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UPAMTIMO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792AFE4D-B032-4DE1-9A88-7C978D87C54E}"/>
              </a:ext>
            </a:extLst>
          </p:cNvPr>
          <p:cNvSpPr txBox="1">
            <a:spLocks/>
          </p:cNvSpPr>
          <p:nvPr/>
        </p:nvSpPr>
        <p:spPr>
          <a:xfrm>
            <a:off x="1631504" y="2276872"/>
            <a:ext cx="8229600" cy="3030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843. godina – mir u </a:t>
            </a:r>
            <a:r>
              <a:rPr lang="hr-H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Verdunu</a:t>
            </a:r>
            <a:endParaRPr lang="hr-H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podjela Carstva između Karlovih unuka na tri dijela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962. godina – Oton I. car Svetoga Rimskog Carstva Njemačke Narodnosti</a:t>
            </a:r>
          </a:p>
        </p:txBody>
      </p:sp>
    </p:spTree>
    <p:extLst>
      <p:ext uri="{BB962C8B-B14F-4D97-AF65-F5344CB8AC3E}">
        <p14:creationId xmlns:p14="http://schemas.microsoft.com/office/powerpoint/2010/main" xmlns="" val="30973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2007638" y="659634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Franačka</a:t>
            </a:r>
          </a:p>
        </p:txBody>
      </p:sp>
      <p:pic>
        <p:nvPicPr>
          <p:cNvPr id="6" name="Rezervirano mjesto sadržaja 4" descr="Slika na kojoj se prikazuje zgrada, na otvorenom, stajanje, žena&#10;&#10;Opis je automatski generiran">
            <a:extLst>
              <a:ext uri="{FF2B5EF4-FFF2-40B4-BE49-F238E27FC236}">
                <a16:creationId xmlns:a16="http://schemas.microsoft.com/office/drawing/2014/main" xmlns="" id="{C3516AEF-C882-46F6-9740-0452925755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495" y="1350035"/>
            <a:ext cx="3575720" cy="5484233"/>
          </a:xfrm>
          <a:prstGeom prst="rect">
            <a:avLst/>
          </a:prstGeom>
        </p:spPr>
      </p:pic>
      <p:sp>
        <p:nvSpPr>
          <p:cNvPr id="7" name="Rezervirano mjesto sadržaja 4">
            <a:extLst>
              <a:ext uri="{FF2B5EF4-FFF2-40B4-BE49-F238E27FC236}">
                <a16:creationId xmlns:a16="http://schemas.microsoft.com/office/drawing/2014/main" xmlns="" id="{F7B28A0D-B621-4DD1-9AED-0A537ED2D765}"/>
              </a:ext>
            </a:extLst>
          </p:cNvPr>
          <p:cNvSpPr txBox="1">
            <a:spLocks/>
          </p:cNvSpPr>
          <p:nvPr/>
        </p:nvSpPr>
        <p:spPr>
          <a:xfrm>
            <a:off x="4079776" y="1772816"/>
            <a:ext cx="7632848" cy="2963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  <a:p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Klodvig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prihvatio kršćanstvo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prijateljski odnos prema svećenicima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postavio temelje saveza između Crkve i države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2394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2007638" y="659634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Franačka</a:t>
            </a:r>
          </a:p>
        </p:txBody>
      </p:sp>
      <p:graphicFrame>
        <p:nvGraphicFramePr>
          <p:cNvPr id="6" name="Rezervirano mjesto sadržaja 6">
            <a:extLst>
              <a:ext uri="{FF2B5EF4-FFF2-40B4-BE49-F238E27FC236}">
                <a16:creationId xmlns:a16="http://schemas.microsoft.com/office/drawing/2014/main" xmlns="" id="{9B6CC465-F0B7-4BC6-91A6-A4F005BC8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6915090"/>
              </p:ext>
            </p:extLst>
          </p:nvPr>
        </p:nvGraphicFramePr>
        <p:xfrm>
          <a:off x="1271464" y="1556792"/>
          <a:ext cx="10463337" cy="4462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59419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2007638" y="659634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Franačka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D1570871-0E71-4465-9AD0-D5E41BD8B8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4350752"/>
              </p:ext>
            </p:extLst>
          </p:nvPr>
        </p:nvGraphicFramePr>
        <p:xfrm>
          <a:off x="1343472" y="1628800"/>
          <a:ext cx="10103296" cy="424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61562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2007638" y="659634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Franačka</a:t>
            </a:r>
          </a:p>
        </p:txBody>
      </p:sp>
      <p:pic>
        <p:nvPicPr>
          <p:cNvPr id="6" name="Rezervirano mjesto sadržaja 6" descr="Slika na kojoj se prikazuje zgrada, drveni, stol, sjedenje&#10;&#10;Opis je automatski generiran">
            <a:extLst>
              <a:ext uri="{FF2B5EF4-FFF2-40B4-BE49-F238E27FC236}">
                <a16:creationId xmlns:a16="http://schemas.microsoft.com/office/drawing/2014/main" xmlns="" id="{6D4CD8CB-9B79-4FF8-A1F2-D8F529550C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65677"/>
            <a:ext cx="3791744" cy="5392323"/>
          </a:xfrm>
          <a:prstGeom prst="rect">
            <a:avLst/>
          </a:prstGeom>
        </p:spPr>
      </p:pic>
      <p:sp>
        <p:nvSpPr>
          <p:cNvPr id="7" name="Rezervirano mjesto sadržaja 4">
            <a:extLst>
              <a:ext uri="{FF2B5EF4-FFF2-40B4-BE49-F238E27FC236}">
                <a16:creationId xmlns:a16="http://schemas.microsoft.com/office/drawing/2014/main" xmlns="" id="{355DEDE3-5351-437B-92FF-D942E06CE5EE}"/>
              </a:ext>
            </a:extLst>
          </p:cNvPr>
          <p:cNvSpPr txBox="1">
            <a:spLocks/>
          </p:cNvSpPr>
          <p:nvPr/>
        </p:nvSpPr>
        <p:spPr>
          <a:xfrm>
            <a:off x="4645026" y="1631156"/>
            <a:ext cx="5592212" cy="2963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  <a:p>
            <a:endParaRPr lang="hr-HR" dirty="0"/>
          </a:p>
          <a:p>
            <a:r>
              <a:rPr lang="hr-HR" dirty="0"/>
              <a:t>prikaz krunidbe Pipina Maloga u VIII. stoljeću</a:t>
            </a:r>
          </a:p>
        </p:txBody>
      </p:sp>
    </p:spTree>
    <p:extLst>
      <p:ext uri="{BB962C8B-B14F-4D97-AF65-F5344CB8AC3E}">
        <p14:creationId xmlns:p14="http://schemas.microsoft.com/office/powerpoint/2010/main" xmlns="" val="3093484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2007638" y="659634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Franačka</a:t>
            </a:r>
          </a:p>
        </p:txBody>
      </p:sp>
      <p:graphicFrame>
        <p:nvGraphicFramePr>
          <p:cNvPr id="6" name="Rezervirano mjesto sadržaja 6">
            <a:extLst>
              <a:ext uri="{FF2B5EF4-FFF2-40B4-BE49-F238E27FC236}">
                <a16:creationId xmlns:a16="http://schemas.microsoft.com/office/drawing/2014/main" xmlns="" id="{CCE04862-567F-460E-A227-7EF4457A06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93946562"/>
              </p:ext>
            </p:extLst>
          </p:nvPr>
        </p:nvGraphicFramePr>
        <p:xfrm>
          <a:off x="695400" y="1548297"/>
          <a:ext cx="11097920" cy="418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30769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2007638" y="659634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Franačka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94C48BB5-5262-44B2-9D2D-094F9AC1D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95448224"/>
              </p:ext>
            </p:extLst>
          </p:nvPr>
        </p:nvGraphicFramePr>
        <p:xfrm>
          <a:off x="1127448" y="1628800"/>
          <a:ext cx="10247312" cy="439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91448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2007638" y="659634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Franačka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75154687-03A4-40AD-82CC-B0CA5287F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70914949"/>
              </p:ext>
            </p:extLst>
          </p:nvPr>
        </p:nvGraphicFramePr>
        <p:xfrm>
          <a:off x="911424" y="1700808"/>
          <a:ext cx="10737880" cy="4270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290643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561</Words>
  <Application>Microsoft Office PowerPoint</Application>
  <PresentationFormat>Custom</PresentationFormat>
  <Paragraphs>117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Franačka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dvukelic</dc:creator>
  <cp:lastModifiedBy>dvukelic</cp:lastModifiedBy>
  <cp:revision>15</cp:revision>
  <dcterms:created xsi:type="dcterms:W3CDTF">2020-03-02T09:13:27Z</dcterms:created>
  <dcterms:modified xsi:type="dcterms:W3CDTF">2020-10-05T08:50:54Z</dcterms:modified>
</cp:coreProperties>
</file>